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6" r:id="rId4"/>
    <p:sldId id="265" r:id="rId5"/>
    <p:sldId id="264" r:id="rId6"/>
    <p:sldId id="263" r:id="rId7"/>
    <p:sldId id="262" r:id="rId8"/>
    <p:sldId id="261" r:id="rId9"/>
    <p:sldId id="260" r:id="rId10"/>
    <p:sldId id="259" r:id="rId11"/>
    <p:sldId id="258" r:id="rId12"/>
    <p:sldId id="267"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53" autoAdjust="0"/>
    <p:restoredTop sz="94674"/>
  </p:normalViewPr>
  <p:slideViewPr>
    <p:cSldViewPr snapToGrid="0">
      <p:cViewPr varScale="1">
        <p:scale>
          <a:sx n="108" d="100"/>
          <a:sy n="108"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2T14:01:14.621"/>
    </inkml:context>
    <inkml:brush xml:id="br0">
      <inkml:brushProperty name="width" value="0.05" units="cm"/>
      <inkml:brushProperty name="height" value="0.05" units="cm"/>
      <inkml:brushProperty name="color" value="#E71224"/>
    </inkml:brush>
  </inkml:definitions>
  <inkml:trace contextRef="#ctx0" brushRef="#br0">80 0 24575,'-13'5'0,"1"-2"0,3 1 0,2-1 0,0 0 0,2-1-6784,-1 0 6784,0 1 0,3 2 0,1 2 0,-2-1 0,2 0 0,-2-1 0,4 0 6784,0 0-6784,0 0 0,0 0 0,2-1 0,1-2 0,2-2 0,2 0 0,1 2 0,4 1 0,-2 0 0,0-1 0,-4-2 0,-2 2 0,1 1 0,0 0 0,1-1 0,1-2 0,2 0 0,-3 0 0,6 0 0,-5 0 0,6 0 0,-5 0 0,2-2 0,-5-1 0,-1 0 0,-1 1 0,-1 2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2T14:01:18.623"/>
    </inkml:context>
    <inkml:brush xml:id="br0">
      <inkml:brushProperty name="width" value="0.05" units="cm"/>
      <inkml:brushProperty name="height" value="0.05" units="cm"/>
      <inkml:brushProperty name="color" value="#E71224"/>
    </inkml:brush>
  </inkml:definitions>
  <inkml:trace contextRef="#ctx0" brushRef="#br0">11 1 24575,'0'8'0,"0"0"0,0 2 0,0-1 0,0-2 0,-2 0 0,0-2 0,-1 0 0,0 2 0,3 1 0,0-1 0,0 0 0,0-2 0,0 0 0,0 0 0,0 1 0,0 0 0,4 1 0,-3 0 0,5 0 0,-1-1 0,1-1 0,2-1 0,2-1 0,2 1 0,2 1 0,4-1 0,-7-2 0,0-1 0,-5-1 0,-2 0 0,-2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2T14:01:21.993"/>
    </inkml:context>
    <inkml:brush xml:id="br0">
      <inkml:brushProperty name="width" value="0.05" units="cm"/>
      <inkml:brushProperty name="height" value="0.05" units="cm"/>
      <inkml:brushProperty name="color" value="#E71224"/>
    </inkml:brush>
  </inkml:definitions>
  <inkml:trace contextRef="#ctx0" brushRef="#br0">98 1 24575,'11'2'0,"-1"1"0,-3-1 0,-1 5 0,-3-4 0,2 5 0,-2-2 0,0 0 0,-1 0 0,-2 0 0,0 1 0,0 2 0,0 1 0,0 0 0,0-1 0,0 1 0,-4 2 0,2-4 0,-2 2 0,4-5 0,-2 0 0,-2 0 0,-2 2 0,-2-1 0,1-1 0,-2 0 0,0-2 0,0 2 0,1-1 0,0-1 0,0 2 0,0-3 0,-2 2 0,-1 1 0,0-2 0,2-1 0,3-1 0,3-1 0,1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2T14:01:24.846"/>
    </inkml:context>
    <inkml:brush xml:id="br0">
      <inkml:brushProperty name="width" value="0.05" units="cm"/>
      <inkml:brushProperty name="height" value="0.05" units="cm"/>
      <inkml:brushProperty name="color" value="#E71224"/>
    </inkml:brush>
  </inkml:definitions>
  <inkml:trace contextRef="#ctx0" brushRef="#br0">1 1 24575,'0'0'0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34034E-B26D-460A-F671-9C72DF450B6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A68BF43-5510-AF58-1D9B-54E2C4FF4F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EDB6F54-03F7-8343-F84C-0168EFD48B83}"/>
              </a:ext>
            </a:extLst>
          </p:cNvPr>
          <p:cNvSpPr>
            <a:spLocks noGrp="1"/>
          </p:cNvSpPr>
          <p:nvPr>
            <p:ph type="dt" sz="half" idx="10"/>
          </p:nvPr>
        </p:nvSpPr>
        <p:spPr/>
        <p:txBody>
          <a:bodyPr/>
          <a:lstStyle/>
          <a:p>
            <a:fld id="{AA0B512C-6139-3541-8745-CFCE0653CF67}" type="datetimeFigureOut">
              <a:rPr lang="fr-FR" smtClean="0"/>
              <a:t>03/11/2023</a:t>
            </a:fld>
            <a:endParaRPr lang="fr-FR"/>
          </a:p>
        </p:txBody>
      </p:sp>
      <p:sp>
        <p:nvSpPr>
          <p:cNvPr id="5" name="Espace réservé du pied de page 4">
            <a:extLst>
              <a:ext uri="{FF2B5EF4-FFF2-40B4-BE49-F238E27FC236}">
                <a16:creationId xmlns:a16="http://schemas.microsoft.com/office/drawing/2014/main" id="{73BDD518-C6DE-4D63-6D68-3BC9E558C30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F5E5FE9-63FE-92AB-B92E-F2A37BE5ACF7}"/>
              </a:ext>
            </a:extLst>
          </p:cNvPr>
          <p:cNvSpPr>
            <a:spLocks noGrp="1"/>
          </p:cNvSpPr>
          <p:nvPr>
            <p:ph type="sldNum" sz="quarter" idx="12"/>
          </p:nvPr>
        </p:nvSpPr>
        <p:spPr/>
        <p:txBody>
          <a:bodyPr/>
          <a:lstStyle/>
          <a:p>
            <a:fld id="{91BB6DC9-470D-1543-92C9-B9F193CE26AB}" type="slidenum">
              <a:rPr lang="fr-FR" smtClean="0"/>
              <a:t>‹N°›</a:t>
            </a:fld>
            <a:endParaRPr lang="fr-FR"/>
          </a:p>
        </p:txBody>
      </p:sp>
    </p:spTree>
    <p:extLst>
      <p:ext uri="{BB962C8B-B14F-4D97-AF65-F5344CB8AC3E}">
        <p14:creationId xmlns:p14="http://schemas.microsoft.com/office/powerpoint/2010/main" val="277122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18EE4C-52B9-12FE-6BC9-F8F9F98FA82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2870B9E-A7F7-39A5-B87F-0925E04C758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C2E8379-A94B-F554-E2B1-A1B264E25BEB}"/>
              </a:ext>
            </a:extLst>
          </p:cNvPr>
          <p:cNvSpPr>
            <a:spLocks noGrp="1"/>
          </p:cNvSpPr>
          <p:nvPr>
            <p:ph type="dt" sz="half" idx="10"/>
          </p:nvPr>
        </p:nvSpPr>
        <p:spPr/>
        <p:txBody>
          <a:bodyPr/>
          <a:lstStyle/>
          <a:p>
            <a:fld id="{AA0B512C-6139-3541-8745-CFCE0653CF67}" type="datetimeFigureOut">
              <a:rPr lang="fr-FR" smtClean="0"/>
              <a:t>03/11/2023</a:t>
            </a:fld>
            <a:endParaRPr lang="fr-FR"/>
          </a:p>
        </p:txBody>
      </p:sp>
      <p:sp>
        <p:nvSpPr>
          <p:cNvPr id="5" name="Espace réservé du pied de page 4">
            <a:extLst>
              <a:ext uri="{FF2B5EF4-FFF2-40B4-BE49-F238E27FC236}">
                <a16:creationId xmlns:a16="http://schemas.microsoft.com/office/drawing/2014/main" id="{C939CBD1-9A44-B411-A02D-F557F367F9C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28D9532-14BA-1AA1-CB76-DFC7782ED343}"/>
              </a:ext>
            </a:extLst>
          </p:cNvPr>
          <p:cNvSpPr>
            <a:spLocks noGrp="1"/>
          </p:cNvSpPr>
          <p:nvPr>
            <p:ph type="sldNum" sz="quarter" idx="12"/>
          </p:nvPr>
        </p:nvSpPr>
        <p:spPr/>
        <p:txBody>
          <a:bodyPr/>
          <a:lstStyle/>
          <a:p>
            <a:fld id="{91BB6DC9-470D-1543-92C9-B9F193CE26AB}" type="slidenum">
              <a:rPr lang="fr-FR" smtClean="0"/>
              <a:t>‹N°›</a:t>
            </a:fld>
            <a:endParaRPr lang="fr-FR"/>
          </a:p>
        </p:txBody>
      </p:sp>
    </p:spTree>
    <p:extLst>
      <p:ext uri="{BB962C8B-B14F-4D97-AF65-F5344CB8AC3E}">
        <p14:creationId xmlns:p14="http://schemas.microsoft.com/office/powerpoint/2010/main" val="3570170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C7431A9-CF34-6EF5-C6FF-A76FB8AB3AC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9455267-5379-26B1-59A8-856A78797A9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D7C80AC-BB0A-5C3B-01B3-F97736B90C82}"/>
              </a:ext>
            </a:extLst>
          </p:cNvPr>
          <p:cNvSpPr>
            <a:spLocks noGrp="1"/>
          </p:cNvSpPr>
          <p:nvPr>
            <p:ph type="dt" sz="half" idx="10"/>
          </p:nvPr>
        </p:nvSpPr>
        <p:spPr/>
        <p:txBody>
          <a:bodyPr/>
          <a:lstStyle/>
          <a:p>
            <a:fld id="{AA0B512C-6139-3541-8745-CFCE0653CF67}" type="datetimeFigureOut">
              <a:rPr lang="fr-FR" smtClean="0"/>
              <a:t>03/11/2023</a:t>
            </a:fld>
            <a:endParaRPr lang="fr-FR"/>
          </a:p>
        </p:txBody>
      </p:sp>
      <p:sp>
        <p:nvSpPr>
          <p:cNvPr id="5" name="Espace réservé du pied de page 4">
            <a:extLst>
              <a:ext uri="{FF2B5EF4-FFF2-40B4-BE49-F238E27FC236}">
                <a16:creationId xmlns:a16="http://schemas.microsoft.com/office/drawing/2014/main" id="{305B7392-AF31-8E9D-886C-4438F373781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9CA1498-8B20-B2DB-7842-D517644B9E43}"/>
              </a:ext>
            </a:extLst>
          </p:cNvPr>
          <p:cNvSpPr>
            <a:spLocks noGrp="1"/>
          </p:cNvSpPr>
          <p:nvPr>
            <p:ph type="sldNum" sz="quarter" idx="12"/>
          </p:nvPr>
        </p:nvSpPr>
        <p:spPr/>
        <p:txBody>
          <a:bodyPr/>
          <a:lstStyle/>
          <a:p>
            <a:fld id="{91BB6DC9-470D-1543-92C9-B9F193CE26AB}" type="slidenum">
              <a:rPr lang="fr-FR" smtClean="0"/>
              <a:t>‹N°›</a:t>
            </a:fld>
            <a:endParaRPr lang="fr-FR"/>
          </a:p>
        </p:txBody>
      </p:sp>
    </p:spTree>
    <p:extLst>
      <p:ext uri="{BB962C8B-B14F-4D97-AF65-F5344CB8AC3E}">
        <p14:creationId xmlns:p14="http://schemas.microsoft.com/office/powerpoint/2010/main" val="96959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0BD0A4-8D26-BE26-01BB-1987A403E7A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D22FE1F-A487-E912-ECF7-63FACC9A09CD}"/>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CE022A0-A2B2-3878-547B-AFFA0814915D}"/>
              </a:ext>
            </a:extLst>
          </p:cNvPr>
          <p:cNvSpPr>
            <a:spLocks noGrp="1"/>
          </p:cNvSpPr>
          <p:nvPr>
            <p:ph type="dt" sz="half" idx="10"/>
          </p:nvPr>
        </p:nvSpPr>
        <p:spPr/>
        <p:txBody>
          <a:bodyPr/>
          <a:lstStyle/>
          <a:p>
            <a:fld id="{AA0B512C-6139-3541-8745-CFCE0653CF67}" type="datetimeFigureOut">
              <a:rPr lang="fr-FR" smtClean="0"/>
              <a:t>03/11/2023</a:t>
            </a:fld>
            <a:endParaRPr lang="fr-FR"/>
          </a:p>
        </p:txBody>
      </p:sp>
      <p:sp>
        <p:nvSpPr>
          <p:cNvPr id="5" name="Espace réservé du pied de page 4">
            <a:extLst>
              <a:ext uri="{FF2B5EF4-FFF2-40B4-BE49-F238E27FC236}">
                <a16:creationId xmlns:a16="http://schemas.microsoft.com/office/drawing/2014/main" id="{A0692E2C-69F7-C727-67B8-BDC10E74DA3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18F5070-151C-7926-3B74-133A9F7DE138}"/>
              </a:ext>
            </a:extLst>
          </p:cNvPr>
          <p:cNvSpPr>
            <a:spLocks noGrp="1"/>
          </p:cNvSpPr>
          <p:nvPr>
            <p:ph type="sldNum" sz="quarter" idx="12"/>
          </p:nvPr>
        </p:nvSpPr>
        <p:spPr/>
        <p:txBody>
          <a:bodyPr/>
          <a:lstStyle/>
          <a:p>
            <a:fld id="{91BB6DC9-470D-1543-92C9-B9F193CE26AB}" type="slidenum">
              <a:rPr lang="fr-FR" smtClean="0"/>
              <a:t>‹N°›</a:t>
            </a:fld>
            <a:endParaRPr lang="fr-FR"/>
          </a:p>
        </p:txBody>
      </p:sp>
    </p:spTree>
    <p:extLst>
      <p:ext uri="{BB962C8B-B14F-4D97-AF65-F5344CB8AC3E}">
        <p14:creationId xmlns:p14="http://schemas.microsoft.com/office/powerpoint/2010/main" val="3404051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542742-BD6C-83A7-B027-327E9D8F307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9E991A1-693E-9E7A-0548-1EB779FEB2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655F6B7-3032-1DB6-5AD4-CB12960DD5A0}"/>
              </a:ext>
            </a:extLst>
          </p:cNvPr>
          <p:cNvSpPr>
            <a:spLocks noGrp="1"/>
          </p:cNvSpPr>
          <p:nvPr>
            <p:ph type="dt" sz="half" idx="10"/>
          </p:nvPr>
        </p:nvSpPr>
        <p:spPr/>
        <p:txBody>
          <a:bodyPr/>
          <a:lstStyle/>
          <a:p>
            <a:fld id="{AA0B512C-6139-3541-8745-CFCE0653CF67}" type="datetimeFigureOut">
              <a:rPr lang="fr-FR" smtClean="0"/>
              <a:t>03/11/2023</a:t>
            </a:fld>
            <a:endParaRPr lang="fr-FR"/>
          </a:p>
        </p:txBody>
      </p:sp>
      <p:sp>
        <p:nvSpPr>
          <p:cNvPr id="5" name="Espace réservé du pied de page 4">
            <a:extLst>
              <a:ext uri="{FF2B5EF4-FFF2-40B4-BE49-F238E27FC236}">
                <a16:creationId xmlns:a16="http://schemas.microsoft.com/office/drawing/2014/main" id="{40E98FDC-0451-5D50-266B-F0431957DA8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66200A7-B0E0-79DE-2149-4036C3E53FA2}"/>
              </a:ext>
            </a:extLst>
          </p:cNvPr>
          <p:cNvSpPr>
            <a:spLocks noGrp="1"/>
          </p:cNvSpPr>
          <p:nvPr>
            <p:ph type="sldNum" sz="quarter" idx="12"/>
          </p:nvPr>
        </p:nvSpPr>
        <p:spPr/>
        <p:txBody>
          <a:bodyPr/>
          <a:lstStyle/>
          <a:p>
            <a:fld id="{91BB6DC9-470D-1543-92C9-B9F193CE26AB}" type="slidenum">
              <a:rPr lang="fr-FR" smtClean="0"/>
              <a:t>‹N°›</a:t>
            </a:fld>
            <a:endParaRPr lang="fr-FR"/>
          </a:p>
        </p:txBody>
      </p:sp>
    </p:spTree>
    <p:extLst>
      <p:ext uri="{BB962C8B-B14F-4D97-AF65-F5344CB8AC3E}">
        <p14:creationId xmlns:p14="http://schemas.microsoft.com/office/powerpoint/2010/main" val="221455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024E84-23CC-35F9-C9C8-956D10A26A5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3ED0D7E-80B6-7CD9-90DD-ABEE8B15513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E3FA232-FF13-6766-51B0-5541551FF74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8712796-F1AC-E1C3-B22E-A57B5B44EB84}"/>
              </a:ext>
            </a:extLst>
          </p:cNvPr>
          <p:cNvSpPr>
            <a:spLocks noGrp="1"/>
          </p:cNvSpPr>
          <p:nvPr>
            <p:ph type="dt" sz="half" idx="10"/>
          </p:nvPr>
        </p:nvSpPr>
        <p:spPr/>
        <p:txBody>
          <a:bodyPr/>
          <a:lstStyle/>
          <a:p>
            <a:fld id="{AA0B512C-6139-3541-8745-CFCE0653CF67}" type="datetimeFigureOut">
              <a:rPr lang="fr-FR" smtClean="0"/>
              <a:t>03/11/2023</a:t>
            </a:fld>
            <a:endParaRPr lang="fr-FR"/>
          </a:p>
        </p:txBody>
      </p:sp>
      <p:sp>
        <p:nvSpPr>
          <p:cNvPr id="6" name="Espace réservé du pied de page 5">
            <a:extLst>
              <a:ext uri="{FF2B5EF4-FFF2-40B4-BE49-F238E27FC236}">
                <a16:creationId xmlns:a16="http://schemas.microsoft.com/office/drawing/2014/main" id="{8756CA88-F703-727C-B09A-42D02DB134E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A96DAD9-BB47-D250-173B-1649EC787A9A}"/>
              </a:ext>
            </a:extLst>
          </p:cNvPr>
          <p:cNvSpPr>
            <a:spLocks noGrp="1"/>
          </p:cNvSpPr>
          <p:nvPr>
            <p:ph type="sldNum" sz="quarter" idx="12"/>
          </p:nvPr>
        </p:nvSpPr>
        <p:spPr/>
        <p:txBody>
          <a:bodyPr/>
          <a:lstStyle/>
          <a:p>
            <a:fld id="{91BB6DC9-470D-1543-92C9-B9F193CE26AB}" type="slidenum">
              <a:rPr lang="fr-FR" smtClean="0"/>
              <a:t>‹N°›</a:t>
            </a:fld>
            <a:endParaRPr lang="fr-FR"/>
          </a:p>
        </p:txBody>
      </p:sp>
    </p:spTree>
    <p:extLst>
      <p:ext uri="{BB962C8B-B14F-4D97-AF65-F5344CB8AC3E}">
        <p14:creationId xmlns:p14="http://schemas.microsoft.com/office/powerpoint/2010/main" val="346539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5AFCCE-CE33-5D4D-08C8-F3B9BB37C42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22D7911-289A-83B5-D1B2-B6AF4EE317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E2F4722-3FA0-0E3A-BC0C-B0104EB43E2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D6B65E3-0E97-EE53-D836-4D24C16D80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6964465-4945-3131-8522-68FD277E86A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B44D363-F4C4-E193-12A6-B88678D59CF8}"/>
              </a:ext>
            </a:extLst>
          </p:cNvPr>
          <p:cNvSpPr>
            <a:spLocks noGrp="1"/>
          </p:cNvSpPr>
          <p:nvPr>
            <p:ph type="dt" sz="half" idx="10"/>
          </p:nvPr>
        </p:nvSpPr>
        <p:spPr/>
        <p:txBody>
          <a:bodyPr/>
          <a:lstStyle/>
          <a:p>
            <a:fld id="{AA0B512C-6139-3541-8745-CFCE0653CF67}" type="datetimeFigureOut">
              <a:rPr lang="fr-FR" smtClean="0"/>
              <a:t>03/11/2023</a:t>
            </a:fld>
            <a:endParaRPr lang="fr-FR"/>
          </a:p>
        </p:txBody>
      </p:sp>
      <p:sp>
        <p:nvSpPr>
          <p:cNvPr id="8" name="Espace réservé du pied de page 7">
            <a:extLst>
              <a:ext uri="{FF2B5EF4-FFF2-40B4-BE49-F238E27FC236}">
                <a16:creationId xmlns:a16="http://schemas.microsoft.com/office/drawing/2014/main" id="{8AE71907-85D3-8DA1-C426-C27F3035AF7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74935EE-2582-A0B3-6751-6357838210AB}"/>
              </a:ext>
            </a:extLst>
          </p:cNvPr>
          <p:cNvSpPr>
            <a:spLocks noGrp="1"/>
          </p:cNvSpPr>
          <p:nvPr>
            <p:ph type="sldNum" sz="quarter" idx="12"/>
          </p:nvPr>
        </p:nvSpPr>
        <p:spPr/>
        <p:txBody>
          <a:bodyPr/>
          <a:lstStyle/>
          <a:p>
            <a:fld id="{91BB6DC9-470D-1543-92C9-B9F193CE26AB}" type="slidenum">
              <a:rPr lang="fr-FR" smtClean="0"/>
              <a:t>‹N°›</a:t>
            </a:fld>
            <a:endParaRPr lang="fr-FR"/>
          </a:p>
        </p:txBody>
      </p:sp>
    </p:spTree>
    <p:extLst>
      <p:ext uri="{BB962C8B-B14F-4D97-AF65-F5344CB8AC3E}">
        <p14:creationId xmlns:p14="http://schemas.microsoft.com/office/powerpoint/2010/main" val="1076713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06BB18-8880-CB5A-B7B4-BC6E2B8CDA6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0ED7496-F1DE-FADF-1934-78F77077A072}"/>
              </a:ext>
            </a:extLst>
          </p:cNvPr>
          <p:cNvSpPr>
            <a:spLocks noGrp="1"/>
          </p:cNvSpPr>
          <p:nvPr>
            <p:ph type="dt" sz="half" idx="10"/>
          </p:nvPr>
        </p:nvSpPr>
        <p:spPr/>
        <p:txBody>
          <a:bodyPr/>
          <a:lstStyle/>
          <a:p>
            <a:fld id="{AA0B512C-6139-3541-8745-CFCE0653CF67}" type="datetimeFigureOut">
              <a:rPr lang="fr-FR" smtClean="0"/>
              <a:t>03/11/2023</a:t>
            </a:fld>
            <a:endParaRPr lang="fr-FR"/>
          </a:p>
        </p:txBody>
      </p:sp>
      <p:sp>
        <p:nvSpPr>
          <p:cNvPr id="4" name="Espace réservé du pied de page 3">
            <a:extLst>
              <a:ext uri="{FF2B5EF4-FFF2-40B4-BE49-F238E27FC236}">
                <a16:creationId xmlns:a16="http://schemas.microsoft.com/office/drawing/2014/main" id="{BF5F1B40-2CF3-060A-1E36-73D4711C756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05D5656-105D-4BA3-0F06-44575862D5EC}"/>
              </a:ext>
            </a:extLst>
          </p:cNvPr>
          <p:cNvSpPr>
            <a:spLocks noGrp="1"/>
          </p:cNvSpPr>
          <p:nvPr>
            <p:ph type="sldNum" sz="quarter" idx="12"/>
          </p:nvPr>
        </p:nvSpPr>
        <p:spPr/>
        <p:txBody>
          <a:bodyPr/>
          <a:lstStyle/>
          <a:p>
            <a:fld id="{91BB6DC9-470D-1543-92C9-B9F193CE26AB}" type="slidenum">
              <a:rPr lang="fr-FR" smtClean="0"/>
              <a:t>‹N°›</a:t>
            </a:fld>
            <a:endParaRPr lang="fr-FR"/>
          </a:p>
        </p:txBody>
      </p:sp>
    </p:spTree>
    <p:extLst>
      <p:ext uri="{BB962C8B-B14F-4D97-AF65-F5344CB8AC3E}">
        <p14:creationId xmlns:p14="http://schemas.microsoft.com/office/powerpoint/2010/main" val="2486682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A0842FC-BF2D-9933-99AC-84894DB02F90}"/>
              </a:ext>
            </a:extLst>
          </p:cNvPr>
          <p:cNvSpPr>
            <a:spLocks noGrp="1"/>
          </p:cNvSpPr>
          <p:nvPr>
            <p:ph type="dt" sz="half" idx="10"/>
          </p:nvPr>
        </p:nvSpPr>
        <p:spPr/>
        <p:txBody>
          <a:bodyPr/>
          <a:lstStyle/>
          <a:p>
            <a:fld id="{AA0B512C-6139-3541-8745-CFCE0653CF67}" type="datetimeFigureOut">
              <a:rPr lang="fr-FR" smtClean="0"/>
              <a:t>03/11/2023</a:t>
            </a:fld>
            <a:endParaRPr lang="fr-FR"/>
          </a:p>
        </p:txBody>
      </p:sp>
      <p:sp>
        <p:nvSpPr>
          <p:cNvPr id="3" name="Espace réservé du pied de page 2">
            <a:extLst>
              <a:ext uri="{FF2B5EF4-FFF2-40B4-BE49-F238E27FC236}">
                <a16:creationId xmlns:a16="http://schemas.microsoft.com/office/drawing/2014/main" id="{4C7CB33C-4E1F-051E-E699-F040623B076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5A741048-A987-704C-8494-892AF73901B4}"/>
              </a:ext>
            </a:extLst>
          </p:cNvPr>
          <p:cNvSpPr>
            <a:spLocks noGrp="1"/>
          </p:cNvSpPr>
          <p:nvPr>
            <p:ph type="sldNum" sz="quarter" idx="12"/>
          </p:nvPr>
        </p:nvSpPr>
        <p:spPr/>
        <p:txBody>
          <a:bodyPr/>
          <a:lstStyle/>
          <a:p>
            <a:fld id="{91BB6DC9-470D-1543-92C9-B9F193CE26AB}" type="slidenum">
              <a:rPr lang="fr-FR" smtClean="0"/>
              <a:t>‹N°›</a:t>
            </a:fld>
            <a:endParaRPr lang="fr-FR"/>
          </a:p>
        </p:txBody>
      </p:sp>
    </p:spTree>
    <p:extLst>
      <p:ext uri="{BB962C8B-B14F-4D97-AF65-F5344CB8AC3E}">
        <p14:creationId xmlns:p14="http://schemas.microsoft.com/office/powerpoint/2010/main" val="22954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BF5BD-1B85-CA70-72E8-0330529A346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5E6E02A-4CD1-50C4-6DB6-0E829A7A47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16E4C32D-C0E1-0B60-68BF-C3C43580D9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62E941E-D014-5ABB-DAC1-C0C44CDFDEC3}"/>
              </a:ext>
            </a:extLst>
          </p:cNvPr>
          <p:cNvSpPr>
            <a:spLocks noGrp="1"/>
          </p:cNvSpPr>
          <p:nvPr>
            <p:ph type="dt" sz="half" idx="10"/>
          </p:nvPr>
        </p:nvSpPr>
        <p:spPr/>
        <p:txBody>
          <a:bodyPr/>
          <a:lstStyle/>
          <a:p>
            <a:fld id="{AA0B512C-6139-3541-8745-CFCE0653CF67}" type="datetimeFigureOut">
              <a:rPr lang="fr-FR" smtClean="0"/>
              <a:t>03/11/2023</a:t>
            </a:fld>
            <a:endParaRPr lang="fr-FR"/>
          </a:p>
        </p:txBody>
      </p:sp>
      <p:sp>
        <p:nvSpPr>
          <p:cNvPr id="6" name="Espace réservé du pied de page 5">
            <a:extLst>
              <a:ext uri="{FF2B5EF4-FFF2-40B4-BE49-F238E27FC236}">
                <a16:creationId xmlns:a16="http://schemas.microsoft.com/office/drawing/2014/main" id="{84E3CAF2-8B8A-DDFB-F66B-E221D078A2C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750EC22-AEB1-E1AE-F956-3A132E30EC54}"/>
              </a:ext>
            </a:extLst>
          </p:cNvPr>
          <p:cNvSpPr>
            <a:spLocks noGrp="1"/>
          </p:cNvSpPr>
          <p:nvPr>
            <p:ph type="sldNum" sz="quarter" idx="12"/>
          </p:nvPr>
        </p:nvSpPr>
        <p:spPr/>
        <p:txBody>
          <a:bodyPr/>
          <a:lstStyle/>
          <a:p>
            <a:fld id="{91BB6DC9-470D-1543-92C9-B9F193CE26AB}" type="slidenum">
              <a:rPr lang="fr-FR" smtClean="0"/>
              <a:t>‹N°›</a:t>
            </a:fld>
            <a:endParaRPr lang="fr-FR"/>
          </a:p>
        </p:txBody>
      </p:sp>
    </p:spTree>
    <p:extLst>
      <p:ext uri="{BB962C8B-B14F-4D97-AF65-F5344CB8AC3E}">
        <p14:creationId xmlns:p14="http://schemas.microsoft.com/office/powerpoint/2010/main" val="3915480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1726B2-1E59-5E85-1DCB-DA91C8CC4B1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F6F963D-9DD6-29D0-6EBC-BB5C6BCC68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9194E79-15A5-AF31-E901-95E6948A07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C81B7E5-7C6D-5F75-EEC5-F9AC18C14615}"/>
              </a:ext>
            </a:extLst>
          </p:cNvPr>
          <p:cNvSpPr>
            <a:spLocks noGrp="1"/>
          </p:cNvSpPr>
          <p:nvPr>
            <p:ph type="dt" sz="half" idx="10"/>
          </p:nvPr>
        </p:nvSpPr>
        <p:spPr/>
        <p:txBody>
          <a:bodyPr/>
          <a:lstStyle/>
          <a:p>
            <a:fld id="{AA0B512C-6139-3541-8745-CFCE0653CF67}" type="datetimeFigureOut">
              <a:rPr lang="fr-FR" smtClean="0"/>
              <a:t>03/11/2023</a:t>
            </a:fld>
            <a:endParaRPr lang="fr-FR"/>
          </a:p>
        </p:txBody>
      </p:sp>
      <p:sp>
        <p:nvSpPr>
          <p:cNvPr id="6" name="Espace réservé du pied de page 5">
            <a:extLst>
              <a:ext uri="{FF2B5EF4-FFF2-40B4-BE49-F238E27FC236}">
                <a16:creationId xmlns:a16="http://schemas.microsoft.com/office/drawing/2014/main" id="{6407D73C-1C1D-488A-7E4E-E5A3F36C952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6B76E62-D0AE-E2E3-5B51-E7EA6820B0B4}"/>
              </a:ext>
            </a:extLst>
          </p:cNvPr>
          <p:cNvSpPr>
            <a:spLocks noGrp="1"/>
          </p:cNvSpPr>
          <p:nvPr>
            <p:ph type="sldNum" sz="quarter" idx="12"/>
          </p:nvPr>
        </p:nvSpPr>
        <p:spPr/>
        <p:txBody>
          <a:bodyPr/>
          <a:lstStyle/>
          <a:p>
            <a:fld id="{91BB6DC9-470D-1543-92C9-B9F193CE26AB}" type="slidenum">
              <a:rPr lang="fr-FR" smtClean="0"/>
              <a:t>‹N°›</a:t>
            </a:fld>
            <a:endParaRPr lang="fr-FR"/>
          </a:p>
        </p:txBody>
      </p:sp>
    </p:spTree>
    <p:extLst>
      <p:ext uri="{BB962C8B-B14F-4D97-AF65-F5344CB8AC3E}">
        <p14:creationId xmlns:p14="http://schemas.microsoft.com/office/powerpoint/2010/main" val="1164873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D0C7162-2BC5-F073-0183-7618CDC40C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579A924-612A-AE84-5C29-2BAA0848FD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F4D442A-364B-3E35-4D51-944BA6B779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0B512C-6139-3541-8745-CFCE0653CF67}" type="datetimeFigureOut">
              <a:rPr lang="fr-FR" smtClean="0"/>
              <a:t>03/11/2023</a:t>
            </a:fld>
            <a:endParaRPr lang="fr-FR"/>
          </a:p>
        </p:txBody>
      </p:sp>
      <p:sp>
        <p:nvSpPr>
          <p:cNvPr id="5" name="Espace réservé du pied de page 4">
            <a:extLst>
              <a:ext uri="{FF2B5EF4-FFF2-40B4-BE49-F238E27FC236}">
                <a16:creationId xmlns:a16="http://schemas.microsoft.com/office/drawing/2014/main" id="{056F8506-06D5-49A0-6888-DAA5BA171E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9BA6054-8570-57F2-F6B7-574B5A846F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BB6DC9-470D-1543-92C9-B9F193CE26AB}" type="slidenum">
              <a:rPr lang="fr-FR" smtClean="0"/>
              <a:t>‹N°›</a:t>
            </a:fld>
            <a:endParaRPr lang="fr-FR"/>
          </a:p>
        </p:txBody>
      </p:sp>
    </p:spTree>
    <p:extLst>
      <p:ext uri="{BB962C8B-B14F-4D97-AF65-F5344CB8AC3E}">
        <p14:creationId xmlns:p14="http://schemas.microsoft.com/office/powerpoint/2010/main" val="3120130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1.xml"/><Relationship Id="rId6" Type="http://schemas.openxmlformats.org/officeDocument/2006/relationships/customXml" Target="../ink/ink3.xml"/><Relationship Id="rId5" Type="http://schemas.openxmlformats.org/officeDocument/2006/relationships/image" Target="../media/image2.png"/><Relationship Id="rId4" Type="http://schemas.openxmlformats.org/officeDocument/2006/relationships/customXml" Target="../ink/ink2.xml"/><Relationship Id="rId9"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e 3">
            <a:extLst>
              <a:ext uri="{FF2B5EF4-FFF2-40B4-BE49-F238E27FC236}">
                <a16:creationId xmlns:a16="http://schemas.microsoft.com/office/drawing/2014/main" id="{16250965-B80D-7DE0-3341-ED37EBC2165A}"/>
              </a:ext>
            </a:extLst>
          </p:cNvPr>
          <p:cNvGrpSpPr/>
          <p:nvPr/>
        </p:nvGrpSpPr>
        <p:grpSpPr>
          <a:xfrm>
            <a:off x="3086626" y="1286280"/>
            <a:ext cx="5409191" cy="3644536"/>
            <a:chOff x="771690" y="175110"/>
            <a:chExt cx="3828542" cy="2250270"/>
          </a:xfrm>
        </p:grpSpPr>
        <p:grpSp>
          <p:nvGrpSpPr>
            <p:cNvPr id="5" name="Groupe 4">
              <a:extLst>
                <a:ext uri="{FF2B5EF4-FFF2-40B4-BE49-F238E27FC236}">
                  <a16:creationId xmlns:a16="http://schemas.microsoft.com/office/drawing/2014/main" id="{04C6F3BA-CC55-6F9B-F7F1-CE76B8E360B1}"/>
                </a:ext>
              </a:extLst>
            </p:cNvPr>
            <p:cNvGrpSpPr/>
            <p:nvPr/>
          </p:nvGrpSpPr>
          <p:grpSpPr>
            <a:xfrm>
              <a:off x="2147387" y="466712"/>
              <a:ext cx="1139965" cy="1935822"/>
              <a:chOff x="2476538" y="449481"/>
              <a:chExt cx="1566780" cy="2544579"/>
            </a:xfrm>
          </p:grpSpPr>
          <p:sp>
            <p:nvSpPr>
              <p:cNvPr id="35" name="Ellipse 34">
                <a:extLst>
                  <a:ext uri="{FF2B5EF4-FFF2-40B4-BE49-F238E27FC236}">
                    <a16:creationId xmlns:a16="http://schemas.microsoft.com/office/drawing/2014/main" id="{17F0FC39-E530-4FE2-62E8-8D91946ECD2D}"/>
                  </a:ext>
                </a:extLst>
              </p:cNvPr>
              <p:cNvSpPr/>
              <p:nvPr/>
            </p:nvSpPr>
            <p:spPr>
              <a:xfrm>
                <a:off x="3340542" y="449481"/>
                <a:ext cx="493160" cy="48288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 avec coin arrondi 35">
                <a:extLst>
                  <a:ext uri="{FF2B5EF4-FFF2-40B4-BE49-F238E27FC236}">
                    <a16:creationId xmlns:a16="http://schemas.microsoft.com/office/drawing/2014/main" id="{ED15ED37-FF81-B8C4-9C8F-66C6E26807EE}"/>
                  </a:ext>
                </a:extLst>
              </p:cNvPr>
              <p:cNvSpPr/>
              <p:nvPr/>
            </p:nvSpPr>
            <p:spPr>
              <a:xfrm>
                <a:off x="3541471" y="987590"/>
                <a:ext cx="169651" cy="124770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 arrondi 36">
                <a:extLst>
                  <a:ext uri="{FF2B5EF4-FFF2-40B4-BE49-F238E27FC236}">
                    <a16:creationId xmlns:a16="http://schemas.microsoft.com/office/drawing/2014/main" id="{817513EF-9C56-6D66-B4CD-9C9894F94F7F}"/>
                  </a:ext>
                </a:extLst>
              </p:cNvPr>
              <p:cNvSpPr/>
              <p:nvPr/>
            </p:nvSpPr>
            <p:spPr>
              <a:xfrm rot="17595043" flipV="1">
                <a:off x="3194684" y="1416176"/>
                <a:ext cx="646802" cy="13425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 avec coin arrondi 37">
                <a:extLst>
                  <a:ext uri="{FF2B5EF4-FFF2-40B4-BE49-F238E27FC236}">
                    <a16:creationId xmlns:a16="http://schemas.microsoft.com/office/drawing/2014/main" id="{23EE14B1-BAEB-B722-321C-E408B18F6C23}"/>
                  </a:ext>
                </a:extLst>
              </p:cNvPr>
              <p:cNvSpPr/>
              <p:nvPr/>
            </p:nvSpPr>
            <p:spPr>
              <a:xfrm rot="18723687">
                <a:off x="2985317" y="1923475"/>
                <a:ext cx="446710" cy="1142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 avec coin arrondi 38">
                <a:extLst>
                  <a:ext uri="{FF2B5EF4-FFF2-40B4-BE49-F238E27FC236}">
                    <a16:creationId xmlns:a16="http://schemas.microsoft.com/office/drawing/2014/main" id="{AF125405-20D8-3888-9440-5204EE5731B5}"/>
                  </a:ext>
                </a:extLst>
              </p:cNvPr>
              <p:cNvSpPr/>
              <p:nvPr/>
            </p:nvSpPr>
            <p:spPr>
              <a:xfrm>
                <a:off x="2782421" y="2353637"/>
                <a:ext cx="164387" cy="64042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 avec coin arrondi 39">
                <a:extLst>
                  <a:ext uri="{FF2B5EF4-FFF2-40B4-BE49-F238E27FC236}">
                    <a16:creationId xmlns:a16="http://schemas.microsoft.com/office/drawing/2014/main" id="{CA9696CB-59DD-CCDD-A4D7-A9C9FADB56BE}"/>
                  </a:ext>
                </a:extLst>
              </p:cNvPr>
              <p:cNvSpPr/>
              <p:nvPr/>
            </p:nvSpPr>
            <p:spPr>
              <a:xfrm rot="5400000">
                <a:off x="3244300" y="1844213"/>
                <a:ext cx="164387" cy="81165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 avec coin arrondi 40">
                <a:extLst>
                  <a:ext uri="{FF2B5EF4-FFF2-40B4-BE49-F238E27FC236}">
                    <a16:creationId xmlns:a16="http://schemas.microsoft.com/office/drawing/2014/main" id="{85D61568-2398-0E02-4526-E8109265F5A6}"/>
                  </a:ext>
                </a:extLst>
              </p:cNvPr>
              <p:cNvSpPr/>
              <p:nvPr/>
            </p:nvSpPr>
            <p:spPr>
              <a:xfrm>
                <a:off x="2476538" y="2893031"/>
                <a:ext cx="287677" cy="10102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 avec coin arrondi 41">
                <a:extLst>
                  <a:ext uri="{FF2B5EF4-FFF2-40B4-BE49-F238E27FC236}">
                    <a16:creationId xmlns:a16="http://schemas.microsoft.com/office/drawing/2014/main" id="{9510B8DE-E976-8B15-A362-30F358AF1741}"/>
                  </a:ext>
                </a:extLst>
              </p:cNvPr>
              <p:cNvSpPr/>
              <p:nvPr/>
            </p:nvSpPr>
            <p:spPr>
              <a:xfrm flipV="1">
                <a:off x="2853780" y="2098498"/>
                <a:ext cx="211477" cy="152401"/>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3" name="Connecteur droit 42">
                <a:extLst>
                  <a:ext uri="{FF2B5EF4-FFF2-40B4-BE49-F238E27FC236}">
                    <a16:creationId xmlns:a16="http://schemas.microsoft.com/office/drawing/2014/main" id="{E920A506-70D2-C287-59FE-5AFA7FAF28A3}"/>
                  </a:ext>
                </a:extLst>
              </p:cNvPr>
              <p:cNvCxnSpPr>
                <a:cxnSpLocks/>
              </p:cNvCxnSpPr>
              <p:nvPr/>
            </p:nvCxnSpPr>
            <p:spPr>
              <a:xfrm>
                <a:off x="4043318" y="1350009"/>
                <a:ext cx="0" cy="164405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4" name="Connecteur droit 43">
                <a:extLst>
                  <a:ext uri="{FF2B5EF4-FFF2-40B4-BE49-F238E27FC236}">
                    <a16:creationId xmlns:a16="http://schemas.microsoft.com/office/drawing/2014/main" id="{350B3744-992A-A48B-FFBB-96BB9BC9A74A}"/>
                  </a:ext>
                </a:extLst>
              </p:cNvPr>
              <p:cNvCxnSpPr>
                <a:cxnSpLocks/>
              </p:cNvCxnSpPr>
              <p:nvPr/>
            </p:nvCxnSpPr>
            <p:spPr>
              <a:xfrm flipH="1">
                <a:off x="3025945" y="2399253"/>
                <a:ext cx="1017373" cy="812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Connecteur droit 44">
                <a:extLst>
                  <a:ext uri="{FF2B5EF4-FFF2-40B4-BE49-F238E27FC236}">
                    <a16:creationId xmlns:a16="http://schemas.microsoft.com/office/drawing/2014/main" id="{70675B70-C3F0-2FD9-E349-67A78BDD4DE0}"/>
                  </a:ext>
                </a:extLst>
              </p:cNvPr>
              <p:cNvCxnSpPr>
                <a:cxnSpLocks/>
              </p:cNvCxnSpPr>
              <p:nvPr/>
            </p:nvCxnSpPr>
            <p:spPr>
              <a:xfrm>
                <a:off x="3044747" y="2399253"/>
                <a:ext cx="8638" cy="59480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6" name="Groupe 5">
              <a:extLst>
                <a:ext uri="{FF2B5EF4-FFF2-40B4-BE49-F238E27FC236}">
                  <a16:creationId xmlns:a16="http://schemas.microsoft.com/office/drawing/2014/main" id="{9CB7F425-D897-BBC7-E1F1-8375B1C696DE}"/>
                </a:ext>
              </a:extLst>
            </p:cNvPr>
            <p:cNvGrpSpPr/>
            <p:nvPr/>
          </p:nvGrpSpPr>
          <p:grpSpPr>
            <a:xfrm>
              <a:off x="771690" y="614107"/>
              <a:ext cx="1159380" cy="1802714"/>
              <a:chOff x="761142" y="585627"/>
              <a:chExt cx="1599632" cy="2376755"/>
            </a:xfrm>
          </p:grpSpPr>
          <p:sp>
            <p:nvSpPr>
              <p:cNvPr id="22" name="Ellipse 21">
                <a:extLst>
                  <a:ext uri="{FF2B5EF4-FFF2-40B4-BE49-F238E27FC236}">
                    <a16:creationId xmlns:a16="http://schemas.microsoft.com/office/drawing/2014/main" id="{3E5507CA-AC3D-307E-DC32-86560119E611}"/>
                  </a:ext>
                </a:extLst>
              </p:cNvPr>
              <p:cNvSpPr/>
              <p:nvPr/>
            </p:nvSpPr>
            <p:spPr>
              <a:xfrm>
                <a:off x="1751743" y="585627"/>
                <a:ext cx="493160" cy="48288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 avec coin arrondi 22">
                <a:extLst>
                  <a:ext uri="{FF2B5EF4-FFF2-40B4-BE49-F238E27FC236}">
                    <a16:creationId xmlns:a16="http://schemas.microsoft.com/office/drawing/2014/main" id="{44C89007-D30E-D9E1-4D66-7A98B0F8D6CD}"/>
                  </a:ext>
                </a:extLst>
              </p:cNvPr>
              <p:cNvSpPr/>
              <p:nvPr/>
            </p:nvSpPr>
            <p:spPr>
              <a:xfrm rot="20637971">
                <a:off x="2098423" y="1067865"/>
                <a:ext cx="138540" cy="50242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 avec coin arrondi 23">
                <a:extLst>
                  <a:ext uri="{FF2B5EF4-FFF2-40B4-BE49-F238E27FC236}">
                    <a16:creationId xmlns:a16="http://schemas.microsoft.com/office/drawing/2014/main" id="{2C1E16E0-AA75-D36B-27D5-E1C3E4A05586}"/>
                  </a:ext>
                </a:extLst>
              </p:cNvPr>
              <p:cNvSpPr/>
              <p:nvPr/>
            </p:nvSpPr>
            <p:spPr>
              <a:xfrm rot="17932286" flipV="1">
                <a:off x="1684542" y="1484630"/>
                <a:ext cx="573641" cy="13210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 avec coin arrondi 24">
                <a:extLst>
                  <a:ext uri="{FF2B5EF4-FFF2-40B4-BE49-F238E27FC236}">
                    <a16:creationId xmlns:a16="http://schemas.microsoft.com/office/drawing/2014/main" id="{482B6501-18EB-EEC8-7B3C-253156A87517}"/>
                  </a:ext>
                </a:extLst>
              </p:cNvPr>
              <p:cNvSpPr/>
              <p:nvPr/>
            </p:nvSpPr>
            <p:spPr>
              <a:xfrm rot="19367494">
                <a:off x="1440324" y="1900867"/>
                <a:ext cx="446710" cy="1051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 avec coin arrondi 25">
                <a:extLst>
                  <a:ext uri="{FF2B5EF4-FFF2-40B4-BE49-F238E27FC236}">
                    <a16:creationId xmlns:a16="http://schemas.microsoft.com/office/drawing/2014/main" id="{E3E4D95C-E13D-6780-3073-7E3C46340A9E}"/>
                  </a:ext>
                </a:extLst>
              </p:cNvPr>
              <p:cNvSpPr/>
              <p:nvPr/>
            </p:nvSpPr>
            <p:spPr>
              <a:xfrm>
                <a:off x="1125019" y="2321959"/>
                <a:ext cx="164387" cy="64042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avec coin arrondi 26">
                <a:extLst>
                  <a:ext uri="{FF2B5EF4-FFF2-40B4-BE49-F238E27FC236}">
                    <a16:creationId xmlns:a16="http://schemas.microsoft.com/office/drawing/2014/main" id="{3E810AD9-ED74-AB7B-C259-7979B2CB066E}"/>
                  </a:ext>
                </a:extLst>
              </p:cNvPr>
              <p:cNvSpPr/>
              <p:nvPr/>
            </p:nvSpPr>
            <p:spPr>
              <a:xfrm rot="5400000">
                <a:off x="1613042" y="1803116"/>
                <a:ext cx="164387" cy="81165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 avec coin arrondi 27">
                <a:extLst>
                  <a:ext uri="{FF2B5EF4-FFF2-40B4-BE49-F238E27FC236}">
                    <a16:creationId xmlns:a16="http://schemas.microsoft.com/office/drawing/2014/main" id="{E1DBC2C0-F132-13A2-B3ED-01F6CF1AA27B}"/>
                  </a:ext>
                </a:extLst>
              </p:cNvPr>
              <p:cNvSpPr/>
              <p:nvPr/>
            </p:nvSpPr>
            <p:spPr>
              <a:xfrm>
                <a:off x="761142" y="2861352"/>
                <a:ext cx="287677" cy="10102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 avec coin arrondi 28">
                <a:extLst>
                  <a:ext uri="{FF2B5EF4-FFF2-40B4-BE49-F238E27FC236}">
                    <a16:creationId xmlns:a16="http://schemas.microsoft.com/office/drawing/2014/main" id="{F47449E7-5BAC-2A9F-D498-B3FA25F7D2AD}"/>
                  </a:ext>
                </a:extLst>
              </p:cNvPr>
              <p:cNvSpPr/>
              <p:nvPr/>
            </p:nvSpPr>
            <p:spPr>
              <a:xfrm flipV="1">
                <a:off x="1264384" y="2022297"/>
                <a:ext cx="211477" cy="152401"/>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 avec coin arrondi 29">
                <a:extLst>
                  <a:ext uri="{FF2B5EF4-FFF2-40B4-BE49-F238E27FC236}">
                    <a16:creationId xmlns:a16="http://schemas.microsoft.com/office/drawing/2014/main" id="{85064D5C-9ED9-C3CE-D887-880569FE45A3}"/>
                  </a:ext>
                </a:extLst>
              </p:cNvPr>
              <p:cNvSpPr/>
              <p:nvPr/>
            </p:nvSpPr>
            <p:spPr>
              <a:xfrm>
                <a:off x="2155921" y="1541389"/>
                <a:ext cx="145445" cy="3080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30">
                <a:extLst>
                  <a:ext uri="{FF2B5EF4-FFF2-40B4-BE49-F238E27FC236}">
                    <a16:creationId xmlns:a16="http://schemas.microsoft.com/office/drawing/2014/main" id="{CA8FCCAE-AC31-83B0-BA64-FA52A1BAB8F5}"/>
                  </a:ext>
                </a:extLst>
              </p:cNvPr>
              <p:cNvSpPr/>
              <p:nvPr/>
            </p:nvSpPr>
            <p:spPr>
              <a:xfrm rot="2112019">
                <a:off x="2036954" y="1773369"/>
                <a:ext cx="136163" cy="488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2" name="Connecteur droit 31">
                <a:extLst>
                  <a:ext uri="{FF2B5EF4-FFF2-40B4-BE49-F238E27FC236}">
                    <a16:creationId xmlns:a16="http://schemas.microsoft.com/office/drawing/2014/main" id="{9AD77934-A61D-50C0-FA24-CE9FEA7C7734}"/>
                  </a:ext>
                </a:extLst>
              </p:cNvPr>
              <p:cNvCxnSpPr>
                <a:cxnSpLocks/>
              </p:cNvCxnSpPr>
              <p:nvPr/>
            </p:nvCxnSpPr>
            <p:spPr>
              <a:xfrm>
                <a:off x="2351373" y="1301718"/>
                <a:ext cx="9401" cy="164182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3" name="Connecteur droit 32">
                <a:extLst>
                  <a:ext uri="{FF2B5EF4-FFF2-40B4-BE49-F238E27FC236}">
                    <a16:creationId xmlns:a16="http://schemas.microsoft.com/office/drawing/2014/main" id="{B6365CE8-C94B-703C-1A93-78EEFC7B0F37}"/>
                  </a:ext>
                </a:extLst>
              </p:cNvPr>
              <p:cNvCxnSpPr>
                <a:cxnSpLocks/>
              </p:cNvCxnSpPr>
              <p:nvPr/>
            </p:nvCxnSpPr>
            <p:spPr>
              <a:xfrm flipH="1">
                <a:off x="1426006" y="2332236"/>
                <a:ext cx="932683" cy="1188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4" name="Connecteur droit 33">
                <a:extLst>
                  <a:ext uri="{FF2B5EF4-FFF2-40B4-BE49-F238E27FC236}">
                    <a16:creationId xmlns:a16="http://schemas.microsoft.com/office/drawing/2014/main" id="{2AA387FB-8E86-C2B6-A782-251AD82EBF70}"/>
                  </a:ext>
                </a:extLst>
              </p:cNvPr>
              <p:cNvCxnSpPr>
                <a:cxnSpLocks/>
              </p:cNvCxnSpPr>
              <p:nvPr/>
            </p:nvCxnSpPr>
            <p:spPr>
              <a:xfrm>
                <a:off x="1426006" y="2335995"/>
                <a:ext cx="0" cy="626386"/>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cxnSp>
          <p:nvCxnSpPr>
            <p:cNvPr id="7" name="Connecteur droit avec flèche 6">
              <a:extLst>
                <a:ext uri="{FF2B5EF4-FFF2-40B4-BE49-F238E27FC236}">
                  <a16:creationId xmlns:a16="http://schemas.microsoft.com/office/drawing/2014/main" id="{1D6E56FA-CDB7-908B-576D-812F2984834F}"/>
                </a:ext>
              </a:extLst>
            </p:cNvPr>
            <p:cNvCxnSpPr>
              <a:cxnSpLocks/>
            </p:cNvCxnSpPr>
            <p:nvPr/>
          </p:nvCxnSpPr>
          <p:spPr>
            <a:xfrm flipV="1">
              <a:off x="1690248" y="175110"/>
              <a:ext cx="0" cy="33904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8" name="Groupe 7">
              <a:extLst>
                <a:ext uri="{FF2B5EF4-FFF2-40B4-BE49-F238E27FC236}">
                  <a16:creationId xmlns:a16="http://schemas.microsoft.com/office/drawing/2014/main" id="{54E823D8-DECD-3B0C-58BD-8761BAEB8425}"/>
                </a:ext>
              </a:extLst>
            </p:cNvPr>
            <p:cNvGrpSpPr/>
            <p:nvPr/>
          </p:nvGrpSpPr>
          <p:grpSpPr>
            <a:xfrm>
              <a:off x="3440852" y="622666"/>
              <a:ext cx="1159380" cy="1802714"/>
              <a:chOff x="761142" y="585627"/>
              <a:chExt cx="1599632" cy="2376755"/>
            </a:xfrm>
          </p:grpSpPr>
          <p:sp>
            <p:nvSpPr>
              <p:cNvPr id="9" name="Ellipse 8">
                <a:extLst>
                  <a:ext uri="{FF2B5EF4-FFF2-40B4-BE49-F238E27FC236}">
                    <a16:creationId xmlns:a16="http://schemas.microsoft.com/office/drawing/2014/main" id="{D0DD571D-2662-22C3-9FC4-F46CFBA0440B}"/>
                  </a:ext>
                </a:extLst>
              </p:cNvPr>
              <p:cNvSpPr/>
              <p:nvPr/>
            </p:nvSpPr>
            <p:spPr>
              <a:xfrm>
                <a:off x="1751743" y="585627"/>
                <a:ext cx="493160" cy="48288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 avec coin arrondi 9">
                <a:extLst>
                  <a:ext uri="{FF2B5EF4-FFF2-40B4-BE49-F238E27FC236}">
                    <a16:creationId xmlns:a16="http://schemas.microsoft.com/office/drawing/2014/main" id="{E946F250-674D-0EEC-022A-F1447AA79D5F}"/>
                  </a:ext>
                </a:extLst>
              </p:cNvPr>
              <p:cNvSpPr/>
              <p:nvPr/>
            </p:nvSpPr>
            <p:spPr>
              <a:xfrm rot="20637971">
                <a:off x="2098423" y="1067865"/>
                <a:ext cx="138540" cy="50242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 avec coin arrondi 10">
                <a:extLst>
                  <a:ext uri="{FF2B5EF4-FFF2-40B4-BE49-F238E27FC236}">
                    <a16:creationId xmlns:a16="http://schemas.microsoft.com/office/drawing/2014/main" id="{E43F6575-F2AA-34FB-65A1-43A869148015}"/>
                  </a:ext>
                </a:extLst>
              </p:cNvPr>
              <p:cNvSpPr/>
              <p:nvPr/>
            </p:nvSpPr>
            <p:spPr>
              <a:xfrm rot="17932286" flipV="1">
                <a:off x="1684542" y="1484630"/>
                <a:ext cx="573641" cy="13210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avec coin arrondi 11">
                <a:extLst>
                  <a:ext uri="{FF2B5EF4-FFF2-40B4-BE49-F238E27FC236}">
                    <a16:creationId xmlns:a16="http://schemas.microsoft.com/office/drawing/2014/main" id="{A3D5FFD5-3D45-03A1-5802-366458A913B3}"/>
                  </a:ext>
                </a:extLst>
              </p:cNvPr>
              <p:cNvSpPr/>
              <p:nvPr/>
            </p:nvSpPr>
            <p:spPr>
              <a:xfrm rot="19367494">
                <a:off x="1440324" y="1900867"/>
                <a:ext cx="446710" cy="1051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avec coin arrondi 12">
                <a:extLst>
                  <a:ext uri="{FF2B5EF4-FFF2-40B4-BE49-F238E27FC236}">
                    <a16:creationId xmlns:a16="http://schemas.microsoft.com/office/drawing/2014/main" id="{AF4C9EDA-6D1A-42D9-ACD7-89BD43D7688C}"/>
                  </a:ext>
                </a:extLst>
              </p:cNvPr>
              <p:cNvSpPr/>
              <p:nvPr/>
            </p:nvSpPr>
            <p:spPr>
              <a:xfrm>
                <a:off x="1125019" y="2321959"/>
                <a:ext cx="164387" cy="64042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 avec coin arrondi 13">
                <a:extLst>
                  <a:ext uri="{FF2B5EF4-FFF2-40B4-BE49-F238E27FC236}">
                    <a16:creationId xmlns:a16="http://schemas.microsoft.com/office/drawing/2014/main" id="{9AEB5ADB-90F6-7FAE-CC9A-2CDDA17B6C08}"/>
                  </a:ext>
                </a:extLst>
              </p:cNvPr>
              <p:cNvSpPr/>
              <p:nvPr/>
            </p:nvSpPr>
            <p:spPr>
              <a:xfrm rot="5400000">
                <a:off x="1613042" y="1803116"/>
                <a:ext cx="164387" cy="81165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avec coin arrondi 14">
                <a:extLst>
                  <a:ext uri="{FF2B5EF4-FFF2-40B4-BE49-F238E27FC236}">
                    <a16:creationId xmlns:a16="http://schemas.microsoft.com/office/drawing/2014/main" id="{DA5A3BA5-E4FD-AA0F-4B93-B70FF4266B0D}"/>
                  </a:ext>
                </a:extLst>
              </p:cNvPr>
              <p:cNvSpPr/>
              <p:nvPr/>
            </p:nvSpPr>
            <p:spPr>
              <a:xfrm>
                <a:off x="761142" y="2861352"/>
                <a:ext cx="287677" cy="10102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avec coin arrondi 15">
                <a:extLst>
                  <a:ext uri="{FF2B5EF4-FFF2-40B4-BE49-F238E27FC236}">
                    <a16:creationId xmlns:a16="http://schemas.microsoft.com/office/drawing/2014/main" id="{4B4E106D-896D-70E9-B6C9-D2D8F1E6C8AE}"/>
                  </a:ext>
                </a:extLst>
              </p:cNvPr>
              <p:cNvSpPr/>
              <p:nvPr/>
            </p:nvSpPr>
            <p:spPr>
              <a:xfrm flipV="1">
                <a:off x="1264384" y="2022297"/>
                <a:ext cx="211477" cy="152401"/>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 avec coin arrondi 16">
                <a:extLst>
                  <a:ext uri="{FF2B5EF4-FFF2-40B4-BE49-F238E27FC236}">
                    <a16:creationId xmlns:a16="http://schemas.microsoft.com/office/drawing/2014/main" id="{DA5B9F9C-FD6F-EF9E-0DA9-A184B8A4D7AE}"/>
                  </a:ext>
                </a:extLst>
              </p:cNvPr>
              <p:cNvSpPr/>
              <p:nvPr/>
            </p:nvSpPr>
            <p:spPr>
              <a:xfrm>
                <a:off x="2155921" y="1541389"/>
                <a:ext cx="145445" cy="3080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a:extLst>
                  <a:ext uri="{FF2B5EF4-FFF2-40B4-BE49-F238E27FC236}">
                    <a16:creationId xmlns:a16="http://schemas.microsoft.com/office/drawing/2014/main" id="{B08E6118-3F63-2DB7-9CE9-0FD666471415}"/>
                  </a:ext>
                </a:extLst>
              </p:cNvPr>
              <p:cNvSpPr/>
              <p:nvPr/>
            </p:nvSpPr>
            <p:spPr>
              <a:xfrm rot="2112019">
                <a:off x="2036954" y="1773369"/>
                <a:ext cx="136163" cy="4881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9" name="Connecteur droit 18">
                <a:extLst>
                  <a:ext uri="{FF2B5EF4-FFF2-40B4-BE49-F238E27FC236}">
                    <a16:creationId xmlns:a16="http://schemas.microsoft.com/office/drawing/2014/main" id="{7DED2D38-2679-ACCB-411B-B5ED9E2B6543}"/>
                  </a:ext>
                </a:extLst>
              </p:cNvPr>
              <p:cNvCxnSpPr>
                <a:cxnSpLocks/>
              </p:cNvCxnSpPr>
              <p:nvPr/>
            </p:nvCxnSpPr>
            <p:spPr>
              <a:xfrm>
                <a:off x="2351373" y="1301718"/>
                <a:ext cx="9401" cy="164182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2B0BAE2C-CE6A-8A10-8C2D-C99C99674780}"/>
                  </a:ext>
                </a:extLst>
              </p:cNvPr>
              <p:cNvCxnSpPr>
                <a:cxnSpLocks/>
              </p:cNvCxnSpPr>
              <p:nvPr/>
            </p:nvCxnSpPr>
            <p:spPr>
              <a:xfrm flipH="1">
                <a:off x="1426006" y="2332236"/>
                <a:ext cx="932683" cy="1188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AB06E3B2-5D07-555D-B1EF-D0694FA22632}"/>
                  </a:ext>
                </a:extLst>
              </p:cNvPr>
              <p:cNvCxnSpPr>
                <a:cxnSpLocks/>
              </p:cNvCxnSpPr>
              <p:nvPr/>
            </p:nvCxnSpPr>
            <p:spPr>
              <a:xfrm>
                <a:off x="1426006" y="2335995"/>
                <a:ext cx="0" cy="626386"/>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sp>
        <p:nvSpPr>
          <p:cNvPr id="46" name="ZoneTexte 45">
            <a:extLst>
              <a:ext uri="{FF2B5EF4-FFF2-40B4-BE49-F238E27FC236}">
                <a16:creationId xmlns:a16="http://schemas.microsoft.com/office/drawing/2014/main" id="{8154A8BF-6C1C-DE95-04CC-20249D54BFCF}"/>
              </a:ext>
            </a:extLst>
          </p:cNvPr>
          <p:cNvSpPr txBox="1"/>
          <p:nvPr/>
        </p:nvSpPr>
        <p:spPr>
          <a:xfrm>
            <a:off x="2158962" y="5766784"/>
            <a:ext cx="8052800" cy="369332"/>
          </a:xfrm>
          <a:prstGeom prst="rect">
            <a:avLst/>
          </a:prstGeom>
          <a:noFill/>
        </p:spPr>
        <p:txBody>
          <a:bodyPr wrap="square" rtlCol="0">
            <a:spAutoFit/>
          </a:bodyPr>
          <a:lstStyle/>
          <a:p>
            <a:r>
              <a:rPr lang="fr-FR" dirty="0"/>
              <a:t>Redressez-vous sur votre chaise, respirez trois fois par le ventre et relâchez-vous</a:t>
            </a:r>
          </a:p>
        </p:txBody>
      </p:sp>
    </p:spTree>
    <p:extLst>
      <p:ext uri="{BB962C8B-B14F-4D97-AF65-F5344CB8AC3E}">
        <p14:creationId xmlns:p14="http://schemas.microsoft.com/office/powerpoint/2010/main" val="3260577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C0F21463-7257-B1D7-8EEE-BD4D8FA424DF}"/>
              </a:ext>
            </a:extLst>
          </p:cNvPr>
          <p:cNvGrpSpPr/>
          <p:nvPr/>
        </p:nvGrpSpPr>
        <p:grpSpPr>
          <a:xfrm>
            <a:off x="1072738" y="669592"/>
            <a:ext cx="9666433" cy="3740361"/>
            <a:chOff x="449840" y="171882"/>
            <a:chExt cx="7995652" cy="2393618"/>
          </a:xfrm>
        </p:grpSpPr>
        <p:grpSp>
          <p:nvGrpSpPr>
            <p:cNvPr id="3" name="Groupe 2">
              <a:extLst>
                <a:ext uri="{FF2B5EF4-FFF2-40B4-BE49-F238E27FC236}">
                  <a16:creationId xmlns:a16="http://schemas.microsoft.com/office/drawing/2014/main" id="{70F70CA0-166A-DDCC-0385-677B4362E49D}"/>
                </a:ext>
              </a:extLst>
            </p:cNvPr>
            <p:cNvGrpSpPr/>
            <p:nvPr/>
          </p:nvGrpSpPr>
          <p:grpSpPr>
            <a:xfrm>
              <a:off x="449840" y="171882"/>
              <a:ext cx="1098717" cy="2393618"/>
              <a:chOff x="4733672" y="461793"/>
              <a:chExt cx="1272034" cy="2643581"/>
            </a:xfrm>
          </p:grpSpPr>
          <p:sp>
            <p:nvSpPr>
              <p:cNvPr id="58" name="Rectangle : coins arrondis 57">
                <a:extLst>
                  <a:ext uri="{FF2B5EF4-FFF2-40B4-BE49-F238E27FC236}">
                    <a16:creationId xmlns:a16="http://schemas.microsoft.com/office/drawing/2014/main" id="{25B59A2C-6CA6-21CA-3EE2-9F683824ACEA}"/>
                  </a:ext>
                </a:extLst>
              </p:cNvPr>
              <p:cNvSpPr/>
              <p:nvPr/>
            </p:nvSpPr>
            <p:spPr>
              <a:xfrm>
                <a:off x="5011195" y="2205096"/>
                <a:ext cx="760896" cy="101784"/>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Rectangle : coins arrondis 58">
                <a:extLst>
                  <a:ext uri="{FF2B5EF4-FFF2-40B4-BE49-F238E27FC236}">
                    <a16:creationId xmlns:a16="http://schemas.microsoft.com/office/drawing/2014/main" id="{DF067FED-9613-0EA4-60B7-73EFCB235D4A}"/>
                  </a:ext>
                </a:extLst>
              </p:cNvPr>
              <p:cNvSpPr/>
              <p:nvPr/>
            </p:nvSpPr>
            <p:spPr>
              <a:xfrm>
                <a:off x="5031710" y="1420719"/>
                <a:ext cx="760896" cy="761950"/>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Ellipse 59">
                <a:extLst>
                  <a:ext uri="{FF2B5EF4-FFF2-40B4-BE49-F238E27FC236}">
                    <a16:creationId xmlns:a16="http://schemas.microsoft.com/office/drawing/2014/main" id="{29314488-8795-CC80-9DB2-D9C9546A63A9}"/>
                  </a:ext>
                </a:extLst>
              </p:cNvPr>
              <p:cNvSpPr/>
              <p:nvPr/>
            </p:nvSpPr>
            <p:spPr>
              <a:xfrm>
                <a:off x="5153213" y="461793"/>
                <a:ext cx="517890" cy="45479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Rectangle : avec coin arrondi 60">
                <a:extLst>
                  <a:ext uri="{FF2B5EF4-FFF2-40B4-BE49-F238E27FC236}">
                    <a16:creationId xmlns:a16="http://schemas.microsoft.com/office/drawing/2014/main" id="{E0464CD0-08D6-7D0E-B2F0-CECD239CE151}"/>
                  </a:ext>
                </a:extLst>
              </p:cNvPr>
              <p:cNvSpPr/>
              <p:nvPr/>
            </p:nvSpPr>
            <p:spPr>
              <a:xfrm>
                <a:off x="5323939" y="956288"/>
                <a:ext cx="178158" cy="117512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Rectangle : avec coin arrondi 61">
                <a:extLst>
                  <a:ext uri="{FF2B5EF4-FFF2-40B4-BE49-F238E27FC236}">
                    <a16:creationId xmlns:a16="http://schemas.microsoft.com/office/drawing/2014/main" id="{6143E756-777A-65E4-B3E9-EDA9457AAC8A}"/>
                  </a:ext>
                </a:extLst>
              </p:cNvPr>
              <p:cNvSpPr/>
              <p:nvPr/>
            </p:nvSpPr>
            <p:spPr>
              <a:xfrm rot="18494933" flipV="1">
                <a:off x="4785953" y="1308048"/>
                <a:ext cx="609177" cy="14098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Rectangle : avec coin arrondi 62">
                <a:extLst>
                  <a:ext uri="{FF2B5EF4-FFF2-40B4-BE49-F238E27FC236}">
                    <a16:creationId xmlns:a16="http://schemas.microsoft.com/office/drawing/2014/main" id="{AED88EB0-72C2-B5B0-35C7-797BC8BA6FDF}"/>
                  </a:ext>
                </a:extLst>
              </p:cNvPr>
              <p:cNvSpPr/>
              <p:nvPr/>
            </p:nvSpPr>
            <p:spPr>
              <a:xfrm rot="13340333">
                <a:off x="4733672" y="1739507"/>
                <a:ext cx="420724" cy="1404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Rectangle : avec coin arrondi 63">
                <a:extLst>
                  <a:ext uri="{FF2B5EF4-FFF2-40B4-BE49-F238E27FC236}">
                    <a16:creationId xmlns:a16="http://schemas.microsoft.com/office/drawing/2014/main" id="{EFD00526-AE1C-1C06-6088-62DA12DFFEC6}"/>
                  </a:ext>
                </a:extLst>
              </p:cNvPr>
              <p:cNvSpPr/>
              <p:nvPr/>
            </p:nvSpPr>
            <p:spPr>
              <a:xfrm>
                <a:off x="5138093" y="2333978"/>
                <a:ext cx="172630" cy="60316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Rectangle : avec coin arrondi 64">
                <a:extLst>
                  <a:ext uri="{FF2B5EF4-FFF2-40B4-BE49-F238E27FC236}">
                    <a16:creationId xmlns:a16="http://schemas.microsoft.com/office/drawing/2014/main" id="{1D178202-E2EB-84FB-38CD-C9D807D44DC1}"/>
                  </a:ext>
                </a:extLst>
              </p:cNvPr>
              <p:cNvSpPr/>
              <p:nvPr/>
            </p:nvSpPr>
            <p:spPr>
              <a:xfrm rot="5400000">
                <a:off x="5108980" y="2072065"/>
                <a:ext cx="222545" cy="25190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Rectangle : avec coin arrondi 65">
                <a:extLst>
                  <a:ext uri="{FF2B5EF4-FFF2-40B4-BE49-F238E27FC236}">
                    <a16:creationId xmlns:a16="http://schemas.microsoft.com/office/drawing/2014/main" id="{4EB132EB-2C83-473C-7CBA-57C1749275F3}"/>
                  </a:ext>
                </a:extLst>
              </p:cNvPr>
              <p:cNvSpPr/>
              <p:nvPr/>
            </p:nvSpPr>
            <p:spPr>
              <a:xfrm>
                <a:off x="5080005" y="2961838"/>
                <a:ext cx="302103" cy="143536"/>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Rectangle : avec coin arrondi 66">
                <a:extLst>
                  <a:ext uri="{FF2B5EF4-FFF2-40B4-BE49-F238E27FC236}">
                    <a16:creationId xmlns:a16="http://schemas.microsoft.com/office/drawing/2014/main" id="{5E156067-CA95-2250-ED3D-BBF41AED79BC}"/>
                  </a:ext>
                </a:extLst>
              </p:cNvPr>
              <p:cNvSpPr/>
              <p:nvPr/>
            </p:nvSpPr>
            <p:spPr>
              <a:xfrm rot="5400000">
                <a:off x="5486243" y="2070658"/>
                <a:ext cx="222545" cy="25190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Rectangle : avec coin arrondi 67">
                <a:extLst>
                  <a:ext uri="{FF2B5EF4-FFF2-40B4-BE49-F238E27FC236}">
                    <a16:creationId xmlns:a16="http://schemas.microsoft.com/office/drawing/2014/main" id="{BF1739D7-41CB-4A40-AA8D-3A210FE17133}"/>
                  </a:ext>
                </a:extLst>
              </p:cNvPr>
              <p:cNvSpPr/>
              <p:nvPr/>
            </p:nvSpPr>
            <p:spPr>
              <a:xfrm>
                <a:off x="5498216" y="2333977"/>
                <a:ext cx="172630" cy="60316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Rectangle : avec coin arrondi 68">
                <a:extLst>
                  <a:ext uri="{FF2B5EF4-FFF2-40B4-BE49-F238E27FC236}">
                    <a16:creationId xmlns:a16="http://schemas.microsoft.com/office/drawing/2014/main" id="{0AA9AC84-FFA0-6954-1704-4E2CA5AFAA87}"/>
                  </a:ext>
                </a:extLst>
              </p:cNvPr>
              <p:cNvSpPr/>
              <p:nvPr/>
            </p:nvSpPr>
            <p:spPr>
              <a:xfrm rot="13633138" flipV="1">
                <a:off x="5457073" y="1295896"/>
                <a:ext cx="609177" cy="14562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Rectangle : avec coin arrondi 69">
                <a:extLst>
                  <a:ext uri="{FF2B5EF4-FFF2-40B4-BE49-F238E27FC236}">
                    <a16:creationId xmlns:a16="http://schemas.microsoft.com/office/drawing/2014/main" id="{5A65FB69-EAF4-DEB2-F4B3-35DFC11E8303}"/>
                  </a:ext>
                </a:extLst>
              </p:cNvPr>
              <p:cNvSpPr/>
              <p:nvPr/>
            </p:nvSpPr>
            <p:spPr>
              <a:xfrm rot="18541408">
                <a:off x="5727499" y="1712361"/>
                <a:ext cx="420724" cy="13569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Rectangle : avec coin arrondi 70">
                <a:extLst>
                  <a:ext uri="{FF2B5EF4-FFF2-40B4-BE49-F238E27FC236}">
                    <a16:creationId xmlns:a16="http://schemas.microsoft.com/office/drawing/2014/main" id="{27B0CFE1-A459-0D67-4196-FF2976AAE593}"/>
                  </a:ext>
                </a:extLst>
              </p:cNvPr>
              <p:cNvSpPr/>
              <p:nvPr/>
            </p:nvSpPr>
            <p:spPr>
              <a:xfrm flipV="1">
                <a:off x="4973512" y="1908812"/>
                <a:ext cx="222082" cy="143536"/>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Rectangle : avec coin arrondi 71">
                <a:extLst>
                  <a:ext uri="{FF2B5EF4-FFF2-40B4-BE49-F238E27FC236}">
                    <a16:creationId xmlns:a16="http://schemas.microsoft.com/office/drawing/2014/main" id="{4C2B089C-E101-40BA-B327-B4C01EB19EE7}"/>
                  </a:ext>
                </a:extLst>
              </p:cNvPr>
              <p:cNvSpPr/>
              <p:nvPr/>
            </p:nvSpPr>
            <p:spPr>
              <a:xfrm flipV="1">
                <a:off x="5610091" y="1908812"/>
                <a:ext cx="222082" cy="143536"/>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Rectangle : avec coin arrondi 72">
                <a:extLst>
                  <a:ext uri="{FF2B5EF4-FFF2-40B4-BE49-F238E27FC236}">
                    <a16:creationId xmlns:a16="http://schemas.microsoft.com/office/drawing/2014/main" id="{A2377D21-DAFB-4FD9-60B9-1D403BF4FE3F}"/>
                  </a:ext>
                </a:extLst>
              </p:cNvPr>
              <p:cNvSpPr/>
              <p:nvPr/>
            </p:nvSpPr>
            <p:spPr>
              <a:xfrm>
                <a:off x="5433479" y="2961838"/>
                <a:ext cx="302103" cy="143536"/>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4" name="Connecteur droit 73">
                <a:extLst>
                  <a:ext uri="{FF2B5EF4-FFF2-40B4-BE49-F238E27FC236}">
                    <a16:creationId xmlns:a16="http://schemas.microsoft.com/office/drawing/2014/main" id="{C71F9F7E-AED1-F00E-6A5B-0FC185D4A78B}"/>
                  </a:ext>
                </a:extLst>
              </p:cNvPr>
              <p:cNvCxnSpPr>
                <a:cxnSpLocks/>
              </p:cNvCxnSpPr>
              <p:nvPr/>
            </p:nvCxnSpPr>
            <p:spPr>
              <a:xfrm flipH="1">
                <a:off x="5011195" y="2354256"/>
                <a:ext cx="14976" cy="67935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5" name="Connecteur droit 74">
                <a:extLst>
                  <a:ext uri="{FF2B5EF4-FFF2-40B4-BE49-F238E27FC236}">
                    <a16:creationId xmlns:a16="http://schemas.microsoft.com/office/drawing/2014/main" id="{E9D01D3C-7798-BEBC-7976-BD729840081E}"/>
                  </a:ext>
                </a:extLst>
              </p:cNvPr>
              <p:cNvCxnSpPr>
                <a:cxnSpLocks/>
              </p:cNvCxnSpPr>
              <p:nvPr/>
            </p:nvCxnSpPr>
            <p:spPr>
              <a:xfrm>
                <a:off x="5772091" y="2354256"/>
                <a:ext cx="38498" cy="67935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4" name="Groupe 3">
              <a:extLst>
                <a:ext uri="{FF2B5EF4-FFF2-40B4-BE49-F238E27FC236}">
                  <a16:creationId xmlns:a16="http://schemas.microsoft.com/office/drawing/2014/main" id="{70397E96-9204-87C3-1F1C-3EA0908B7078}"/>
                </a:ext>
              </a:extLst>
            </p:cNvPr>
            <p:cNvGrpSpPr/>
            <p:nvPr/>
          </p:nvGrpSpPr>
          <p:grpSpPr>
            <a:xfrm>
              <a:off x="1888055" y="207690"/>
              <a:ext cx="1365991" cy="2272964"/>
              <a:chOff x="6571201" y="449481"/>
              <a:chExt cx="1566780" cy="2544579"/>
            </a:xfrm>
          </p:grpSpPr>
          <p:sp>
            <p:nvSpPr>
              <p:cNvPr id="47" name="Ellipse 46">
                <a:extLst>
                  <a:ext uri="{FF2B5EF4-FFF2-40B4-BE49-F238E27FC236}">
                    <a16:creationId xmlns:a16="http://schemas.microsoft.com/office/drawing/2014/main" id="{FC6374EF-F71E-0D08-45A2-462F19E09F66}"/>
                  </a:ext>
                </a:extLst>
              </p:cNvPr>
              <p:cNvSpPr/>
              <p:nvPr/>
            </p:nvSpPr>
            <p:spPr>
              <a:xfrm>
                <a:off x="7435205" y="449481"/>
                <a:ext cx="493160" cy="48288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 avec coin arrondi 47">
                <a:extLst>
                  <a:ext uri="{FF2B5EF4-FFF2-40B4-BE49-F238E27FC236}">
                    <a16:creationId xmlns:a16="http://schemas.microsoft.com/office/drawing/2014/main" id="{191521F2-6F4C-02DB-4DF1-1843F13A4CC8}"/>
                  </a:ext>
                </a:extLst>
              </p:cNvPr>
              <p:cNvSpPr/>
              <p:nvPr/>
            </p:nvSpPr>
            <p:spPr>
              <a:xfrm>
                <a:off x="7636134" y="987590"/>
                <a:ext cx="169651" cy="124770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 avec coin arrondi 48">
                <a:extLst>
                  <a:ext uri="{FF2B5EF4-FFF2-40B4-BE49-F238E27FC236}">
                    <a16:creationId xmlns:a16="http://schemas.microsoft.com/office/drawing/2014/main" id="{B657873F-6D57-C05C-D1FF-C4E22EB7DC41}"/>
                  </a:ext>
                </a:extLst>
              </p:cNvPr>
              <p:cNvSpPr/>
              <p:nvPr/>
            </p:nvSpPr>
            <p:spPr>
              <a:xfrm rot="15096753" flipV="1">
                <a:off x="7529806" y="1340504"/>
                <a:ext cx="646802" cy="13425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 avec coin arrondi 49">
                <a:extLst>
                  <a:ext uri="{FF2B5EF4-FFF2-40B4-BE49-F238E27FC236}">
                    <a16:creationId xmlns:a16="http://schemas.microsoft.com/office/drawing/2014/main" id="{D37B17AA-9ADB-7A94-FD47-ED7CC64DF297}"/>
                  </a:ext>
                </a:extLst>
              </p:cNvPr>
              <p:cNvSpPr/>
              <p:nvPr/>
            </p:nvSpPr>
            <p:spPr>
              <a:xfrm rot="17790690">
                <a:off x="7611004" y="1846337"/>
                <a:ext cx="446710" cy="1142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Rectangle : avec coin arrondi 50">
                <a:extLst>
                  <a:ext uri="{FF2B5EF4-FFF2-40B4-BE49-F238E27FC236}">
                    <a16:creationId xmlns:a16="http://schemas.microsoft.com/office/drawing/2014/main" id="{B41C70AF-2AD7-BA8B-0C3F-EE0941942D90}"/>
                  </a:ext>
                </a:extLst>
              </p:cNvPr>
              <p:cNvSpPr/>
              <p:nvPr/>
            </p:nvSpPr>
            <p:spPr>
              <a:xfrm>
                <a:off x="6877084" y="2353637"/>
                <a:ext cx="164387" cy="64042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Rectangle : avec coin arrondi 51">
                <a:extLst>
                  <a:ext uri="{FF2B5EF4-FFF2-40B4-BE49-F238E27FC236}">
                    <a16:creationId xmlns:a16="http://schemas.microsoft.com/office/drawing/2014/main" id="{C0A1D232-D15E-8B2E-71D3-50669AAC9B1F}"/>
                  </a:ext>
                </a:extLst>
              </p:cNvPr>
              <p:cNvSpPr/>
              <p:nvPr/>
            </p:nvSpPr>
            <p:spPr>
              <a:xfrm rot="5400000">
                <a:off x="7338963" y="1844213"/>
                <a:ext cx="164387" cy="81165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 avec coin arrondi 52">
                <a:extLst>
                  <a:ext uri="{FF2B5EF4-FFF2-40B4-BE49-F238E27FC236}">
                    <a16:creationId xmlns:a16="http://schemas.microsoft.com/office/drawing/2014/main" id="{1801CA3C-FD30-3FD8-3651-29AB0C0C6CA0}"/>
                  </a:ext>
                </a:extLst>
              </p:cNvPr>
              <p:cNvSpPr/>
              <p:nvPr/>
            </p:nvSpPr>
            <p:spPr>
              <a:xfrm>
                <a:off x="6571201" y="2893031"/>
                <a:ext cx="287677" cy="10102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 avec coin arrondi 53">
                <a:extLst>
                  <a:ext uri="{FF2B5EF4-FFF2-40B4-BE49-F238E27FC236}">
                    <a16:creationId xmlns:a16="http://schemas.microsoft.com/office/drawing/2014/main" id="{B1986A74-98D2-B930-95D6-A93BE6F08705}"/>
                  </a:ext>
                </a:extLst>
              </p:cNvPr>
              <p:cNvSpPr/>
              <p:nvPr/>
            </p:nvSpPr>
            <p:spPr>
              <a:xfrm flipV="1">
                <a:off x="7601862" y="2036423"/>
                <a:ext cx="211477" cy="152401"/>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55" name="Connecteur droit 54">
                <a:extLst>
                  <a:ext uri="{FF2B5EF4-FFF2-40B4-BE49-F238E27FC236}">
                    <a16:creationId xmlns:a16="http://schemas.microsoft.com/office/drawing/2014/main" id="{9DE29A06-6492-945E-5689-B9830D8EF973}"/>
                  </a:ext>
                </a:extLst>
              </p:cNvPr>
              <p:cNvCxnSpPr>
                <a:cxnSpLocks/>
              </p:cNvCxnSpPr>
              <p:nvPr/>
            </p:nvCxnSpPr>
            <p:spPr>
              <a:xfrm>
                <a:off x="8137981" y="1350009"/>
                <a:ext cx="0" cy="164405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6" name="Connecteur droit 55">
                <a:extLst>
                  <a:ext uri="{FF2B5EF4-FFF2-40B4-BE49-F238E27FC236}">
                    <a16:creationId xmlns:a16="http://schemas.microsoft.com/office/drawing/2014/main" id="{ECB4644E-DE36-C8CF-FD6B-2A74D0B9469C}"/>
                  </a:ext>
                </a:extLst>
              </p:cNvPr>
              <p:cNvCxnSpPr>
                <a:cxnSpLocks/>
              </p:cNvCxnSpPr>
              <p:nvPr/>
            </p:nvCxnSpPr>
            <p:spPr>
              <a:xfrm flipH="1">
                <a:off x="7120608" y="2399253"/>
                <a:ext cx="1017373" cy="812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7" name="Connecteur droit 56">
                <a:extLst>
                  <a:ext uri="{FF2B5EF4-FFF2-40B4-BE49-F238E27FC236}">
                    <a16:creationId xmlns:a16="http://schemas.microsoft.com/office/drawing/2014/main" id="{84747D2F-5512-2558-7265-86B2AD6ECAB7}"/>
                  </a:ext>
                </a:extLst>
              </p:cNvPr>
              <p:cNvCxnSpPr>
                <a:cxnSpLocks/>
              </p:cNvCxnSpPr>
              <p:nvPr/>
            </p:nvCxnSpPr>
            <p:spPr>
              <a:xfrm>
                <a:off x="7139410" y="2399253"/>
                <a:ext cx="8638" cy="59480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5" name="Groupe 4">
              <a:extLst>
                <a:ext uri="{FF2B5EF4-FFF2-40B4-BE49-F238E27FC236}">
                  <a16:creationId xmlns:a16="http://schemas.microsoft.com/office/drawing/2014/main" id="{1D507C5A-0CD3-0ABA-75CA-A72A9453B9B1}"/>
                </a:ext>
              </a:extLst>
            </p:cNvPr>
            <p:cNvGrpSpPr/>
            <p:nvPr/>
          </p:nvGrpSpPr>
          <p:grpSpPr>
            <a:xfrm>
              <a:off x="3411563" y="219179"/>
              <a:ext cx="1306955" cy="2267370"/>
              <a:chOff x="8417107" y="554141"/>
              <a:chExt cx="1676077" cy="2494647"/>
            </a:xfrm>
          </p:grpSpPr>
          <p:sp>
            <p:nvSpPr>
              <p:cNvPr id="33" name="Ellipse 32">
                <a:extLst>
                  <a:ext uri="{FF2B5EF4-FFF2-40B4-BE49-F238E27FC236}">
                    <a16:creationId xmlns:a16="http://schemas.microsoft.com/office/drawing/2014/main" id="{91A48750-CDAF-CC16-4457-DD4008066F34}"/>
                  </a:ext>
                </a:extLst>
              </p:cNvPr>
              <p:cNvSpPr/>
              <p:nvPr/>
            </p:nvSpPr>
            <p:spPr>
              <a:xfrm>
                <a:off x="9333712" y="554141"/>
                <a:ext cx="493160" cy="482885"/>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 avec coin arrondi 33">
                <a:extLst>
                  <a:ext uri="{FF2B5EF4-FFF2-40B4-BE49-F238E27FC236}">
                    <a16:creationId xmlns:a16="http://schemas.microsoft.com/office/drawing/2014/main" id="{0647DB7B-D950-C7EE-AD3D-CD6C9DF504C2}"/>
                  </a:ext>
                </a:extLst>
              </p:cNvPr>
              <p:cNvSpPr/>
              <p:nvPr/>
            </p:nvSpPr>
            <p:spPr>
              <a:xfrm rot="14150364">
                <a:off x="9041980" y="1807789"/>
                <a:ext cx="446710" cy="1142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avec coin arrondi 34">
                <a:extLst>
                  <a:ext uri="{FF2B5EF4-FFF2-40B4-BE49-F238E27FC236}">
                    <a16:creationId xmlns:a16="http://schemas.microsoft.com/office/drawing/2014/main" id="{20667AC6-E9B2-9627-84D7-DB0292B5289B}"/>
                  </a:ext>
                </a:extLst>
              </p:cNvPr>
              <p:cNvSpPr/>
              <p:nvPr/>
            </p:nvSpPr>
            <p:spPr>
              <a:xfrm>
                <a:off x="8722990" y="2408365"/>
                <a:ext cx="164387" cy="64042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 avec coin arrondi 35">
                <a:extLst>
                  <a:ext uri="{FF2B5EF4-FFF2-40B4-BE49-F238E27FC236}">
                    <a16:creationId xmlns:a16="http://schemas.microsoft.com/office/drawing/2014/main" id="{0066481B-5CAE-944D-C867-4F2B01E565FE}"/>
                  </a:ext>
                </a:extLst>
              </p:cNvPr>
              <p:cNvSpPr/>
              <p:nvPr/>
            </p:nvSpPr>
            <p:spPr>
              <a:xfrm rot="5400000">
                <a:off x="9184869" y="1898941"/>
                <a:ext cx="164387" cy="81165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 arrondi 36">
                <a:extLst>
                  <a:ext uri="{FF2B5EF4-FFF2-40B4-BE49-F238E27FC236}">
                    <a16:creationId xmlns:a16="http://schemas.microsoft.com/office/drawing/2014/main" id="{5D4C2D7C-D3D0-7B95-22AE-249253732392}"/>
                  </a:ext>
                </a:extLst>
              </p:cNvPr>
              <p:cNvSpPr/>
              <p:nvPr/>
            </p:nvSpPr>
            <p:spPr>
              <a:xfrm>
                <a:off x="8417107" y="2947759"/>
                <a:ext cx="287677" cy="10102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 avec coin arrondi 37">
                <a:extLst>
                  <a:ext uri="{FF2B5EF4-FFF2-40B4-BE49-F238E27FC236}">
                    <a16:creationId xmlns:a16="http://schemas.microsoft.com/office/drawing/2014/main" id="{950AB7B4-08BC-375A-868E-9607D13FC13E}"/>
                  </a:ext>
                </a:extLst>
              </p:cNvPr>
              <p:cNvSpPr/>
              <p:nvPr/>
            </p:nvSpPr>
            <p:spPr>
              <a:xfrm flipV="1">
                <a:off x="9311183" y="2048159"/>
                <a:ext cx="91960" cy="164390"/>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39" name="Connecteur droit 38">
                <a:extLst>
                  <a:ext uri="{FF2B5EF4-FFF2-40B4-BE49-F238E27FC236}">
                    <a16:creationId xmlns:a16="http://schemas.microsoft.com/office/drawing/2014/main" id="{88617A9B-32AF-D936-8F98-88AC3C4CDC98}"/>
                  </a:ext>
                </a:extLst>
              </p:cNvPr>
              <p:cNvCxnSpPr>
                <a:cxnSpLocks/>
              </p:cNvCxnSpPr>
              <p:nvPr/>
            </p:nvCxnSpPr>
            <p:spPr>
              <a:xfrm>
                <a:off x="9983887" y="1404737"/>
                <a:ext cx="0" cy="164405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Connecteur droit 39">
                <a:extLst>
                  <a:ext uri="{FF2B5EF4-FFF2-40B4-BE49-F238E27FC236}">
                    <a16:creationId xmlns:a16="http://schemas.microsoft.com/office/drawing/2014/main" id="{26DF5652-5828-9D44-15D4-CC5D2DC9C252}"/>
                  </a:ext>
                </a:extLst>
              </p:cNvPr>
              <p:cNvCxnSpPr>
                <a:cxnSpLocks/>
              </p:cNvCxnSpPr>
              <p:nvPr/>
            </p:nvCxnSpPr>
            <p:spPr>
              <a:xfrm flipH="1">
                <a:off x="8966514" y="2453981"/>
                <a:ext cx="1017373" cy="812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13B35599-6555-2F3F-AE63-EF7D94053849}"/>
                  </a:ext>
                </a:extLst>
              </p:cNvPr>
              <p:cNvCxnSpPr>
                <a:cxnSpLocks/>
              </p:cNvCxnSpPr>
              <p:nvPr/>
            </p:nvCxnSpPr>
            <p:spPr>
              <a:xfrm>
                <a:off x="8985316" y="2453981"/>
                <a:ext cx="8638" cy="59480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42" name="Rectangle : avec coin arrondi 41">
                <a:extLst>
                  <a:ext uri="{FF2B5EF4-FFF2-40B4-BE49-F238E27FC236}">
                    <a16:creationId xmlns:a16="http://schemas.microsoft.com/office/drawing/2014/main" id="{C7867980-693E-1BD2-8063-C73697C48083}"/>
                  </a:ext>
                </a:extLst>
              </p:cNvPr>
              <p:cNvSpPr/>
              <p:nvPr/>
            </p:nvSpPr>
            <p:spPr>
              <a:xfrm rot="13821171" flipV="1">
                <a:off x="9600079" y="1351848"/>
                <a:ext cx="756763" cy="1377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 avec coin arrondi 42">
                <a:extLst>
                  <a:ext uri="{FF2B5EF4-FFF2-40B4-BE49-F238E27FC236}">
                    <a16:creationId xmlns:a16="http://schemas.microsoft.com/office/drawing/2014/main" id="{49110C6E-82CD-C786-D85C-6165DB97250B}"/>
                  </a:ext>
                </a:extLst>
              </p:cNvPr>
              <p:cNvSpPr/>
              <p:nvPr/>
            </p:nvSpPr>
            <p:spPr>
              <a:xfrm rot="18865365">
                <a:off x="9812724" y="1818728"/>
                <a:ext cx="446710" cy="1142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 avec coin arrondi 43">
                <a:extLst>
                  <a:ext uri="{FF2B5EF4-FFF2-40B4-BE49-F238E27FC236}">
                    <a16:creationId xmlns:a16="http://schemas.microsoft.com/office/drawing/2014/main" id="{7E3A9E6E-F5AA-646D-91BC-E6A2D76D7F1C}"/>
                  </a:ext>
                </a:extLst>
              </p:cNvPr>
              <p:cNvSpPr/>
              <p:nvPr/>
            </p:nvSpPr>
            <p:spPr>
              <a:xfrm flipV="1">
                <a:off x="9782410" y="2027719"/>
                <a:ext cx="91960" cy="164390"/>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5" name="Rectangle : avec coin arrondi 44">
                <a:extLst>
                  <a:ext uri="{FF2B5EF4-FFF2-40B4-BE49-F238E27FC236}">
                    <a16:creationId xmlns:a16="http://schemas.microsoft.com/office/drawing/2014/main" id="{72C4154E-1321-7C43-0B95-3DA69712A152}"/>
                  </a:ext>
                </a:extLst>
              </p:cNvPr>
              <p:cNvSpPr/>
              <p:nvPr/>
            </p:nvSpPr>
            <p:spPr>
              <a:xfrm>
                <a:off x="9433256" y="1096238"/>
                <a:ext cx="384223" cy="124770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Rectangle : avec coin arrondi 45">
                <a:extLst>
                  <a:ext uri="{FF2B5EF4-FFF2-40B4-BE49-F238E27FC236}">
                    <a16:creationId xmlns:a16="http://schemas.microsoft.com/office/drawing/2014/main" id="{4F272EF2-9E91-6C34-64B3-FD38640941A0}"/>
                  </a:ext>
                </a:extLst>
              </p:cNvPr>
              <p:cNvSpPr/>
              <p:nvPr/>
            </p:nvSpPr>
            <p:spPr>
              <a:xfrm rot="17746558" flipV="1">
                <a:off x="8993112" y="1345332"/>
                <a:ext cx="646802" cy="13425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 name="Groupe 5">
              <a:extLst>
                <a:ext uri="{FF2B5EF4-FFF2-40B4-BE49-F238E27FC236}">
                  <a16:creationId xmlns:a16="http://schemas.microsoft.com/office/drawing/2014/main" id="{A14F8E15-2ED7-7388-4D20-64EE267D081E}"/>
                </a:ext>
              </a:extLst>
            </p:cNvPr>
            <p:cNvGrpSpPr/>
            <p:nvPr/>
          </p:nvGrpSpPr>
          <p:grpSpPr>
            <a:xfrm>
              <a:off x="5230392" y="211468"/>
              <a:ext cx="1184028" cy="2289380"/>
              <a:chOff x="6571201" y="449481"/>
              <a:chExt cx="1566780" cy="2544579"/>
            </a:xfrm>
          </p:grpSpPr>
          <p:sp>
            <p:nvSpPr>
              <p:cNvPr id="22" name="Ellipse 21">
                <a:extLst>
                  <a:ext uri="{FF2B5EF4-FFF2-40B4-BE49-F238E27FC236}">
                    <a16:creationId xmlns:a16="http://schemas.microsoft.com/office/drawing/2014/main" id="{E056A191-43C3-ACFF-9F2B-05022595F752}"/>
                  </a:ext>
                </a:extLst>
              </p:cNvPr>
              <p:cNvSpPr/>
              <p:nvPr/>
            </p:nvSpPr>
            <p:spPr>
              <a:xfrm>
                <a:off x="7435205" y="449481"/>
                <a:ext cx="493160" cy="48288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 avec coin arrondi 22">
                <a:extLst>
                  <a:ext uri="{FF2B5EF4-FFF2-40B4-BE49-F238E27FC236}">
                    <a16:creationId xmlns:a16="http://schemas.microsoft.com/office/drawing/2014/main" id="{23B675A8-5635-41EE-CF02-5B77CC216087}"/>
                  </a:ext>
                </a:extLst>
              </p:cNvPr>
              <p:cNvSpPr/>
              <p:nvPr/>
            </p:nvSpPr>
            <p:spPr>
              <a:xfrm>
                <a:off x="7636134" y="987590"/>
                <a:ext cx="169651" cy="124770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 avec coin arrondi 23">
                <a:extLst>
                  <a:ext uri="{FF2B5EF4-FFF2-40B4-BE49-F238E27FC236}">
                    <a16:creationId xmlns:a16="http://schemas.microsoft.com/office/drawing/2014/main" id="{96F45618-4985-8439-5EB6-C526314A166C}"/>
                  </a:ext>
                </a:extLst>
              </p:cNvPr>
              <p:cNvSpPr/>
              <p:nvPr/>
            </p:nvSpPr>
            <p:spPr>
              <a:xfrm rot="15096753" flipV="1">
                <a:off x="7529806" y="1340504"/>
                <a:ext cx="646802" cy="13425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 avec coin arrondi 24">
                <a:extLst>
                  <a:ext uri="{FF2B5EF4-FFF2-40B4-BE49-F238E27FC236}">
                    <a16:creationId xmlns:a16="http://schemas.microsoft.com/office/drawing/2014/main" id="{30988713-157D-3EFB-242E-23F348752405}"/>
                  </a:ext>
                </a:extLst>
              </p:cNvPr>
              <p:cNvSpPr/>
              <p:nvPr/>
            </p:nvSpPr>
            <p:spPr>
              <a:xfrm rot="17790690">
                <a:off x="7611004" y="1846337"/>
                <a:ext cx="446710" cy="1142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 avec coin arrondi 25">
                <a:extLst>
                  <a:ext uri="{FF2B5EF4-FFF2-40B4-BE49-F238E27FC236}">
                    <a16:creationId xmlns:a16="http://schemas.microsoft.com/office/drawing/2014/main" id="{B5560AF9-B501-D262-226F-D29A2E4156DA}"/>
                  </a:ext>
                </a:extLst>
              </p:cNvPr>
              <p:cNvSpPr/>
              <p:nvPr/>
            </p:nvSpPr>
            <p:spPr>
              <a:xfrm>
                <a:off x="6877084" y="2353637"/>
                <a:ext cx="164387" cy="64042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avec coin arrondi 26">
                <a:extLst>
                  <a:ext uri="{FF2B5EF4-FFF2-40B4-BE49-F238E27FC236}">
                    <a16:creationId xmlns:a16="http://schemas.microsoft.com/office/drawing/2014/main" id="{68057156-49C6-E511-3156-10C87CD5EEA1}"/>
                  </a:ext>
                </a:extLst>
              </p:cNvPr>
              <p:cNvSpPr/>
              <p:nvPr/>
            </p:nvSpPr>
            <p:spPr>
              <a:xfrm rot="5400000">
                <a:off x="7338963" y="1844213"/>
                <a:ext cx="164387" cy="81165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 avec coin arrondi 27">
                <a:extLst>
                  <a:ext uri="{FF2B5EF4-FFF2-40B4-BE49-F238E27FC236}">
                    <a16:creationId xmlns:a16="http://schemas.microsoft.com/office/drawing/2014/main" id="{3D833B24-B392-5A41-429D-2F19930F08DE}"/>
                  </a:ext>
                </a:extLst>
              </p:cNvPr>
              <p:cNvSpPr/>
              <p:nvPr/>
            </p:nvSpPr>
            <p:spPr>
              <a:xfrm>
                <a:off x="6571201" y="2893031"/>
                <a:ext cx="287677" cy="10102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 avec coin arrondi 28">
                <a:extLst>
                  <a:ext uri="{FF2B5EF4-FFF2-40B4-BE49-F238E27FC236}">
                    <a16:creationId xmlns:a16="http://schemas.microsoft.com/office/drawing/2014/main" id="{85249A85-323A-B9ED-6306-D419358FD9CB}"/>
                  </a:ext>
                </a:extLst>
              </p:cNvPr>
              <p:cNvSpPr/>
              <p:nvPr/>
            </p:nvSpPr>
            <p:spPr>
              <a:xfrm flipV="1">
                <a:off x="7601862" y="2036423"/>
                <a:ext cx="211477" cy="152401"/>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30" name="Connecteur droit 29">
                <a:extLst>
                  <a:ext uri="{FF2B5EF4-FFF2-40B4-BE49-F238E27FC236}">
                    <a16:creationId xmlns:a16="http://schemas.microsoft.com/office/drawing/2014/main" id="{077FE105-21C0-AE0B-A67C-F8239B036D20}"/>
                  </a:ext>
                </a:extLst>
              </p:cNvPr>
              <p:cNvCxnSpPr>
                <a:cxnSpLocks/>
              </p:cNvCxnSpPr>
              <p:nvPr/>
            </p:nvCxnSpPr>
            <p:spPr>
              <a:xfrm>
                <a:off x="8137981" y="1350009"/>
                <a:ext cx="0" cy="164405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86194562-ECA1-3FFD-F780-F3284C5AD066}"/>
                  </a:ext>
                </a:extLst>
              </p:cNvPr>
              <p:cNvCxnSpPr>
                <a:cxnSpLocks/>
              </p:cNvCxnSpPr>
              <p:nvPr/>
            </p:nvCxnSpPr>
            <p:spPr>
              <a:xfrm flipH="1">
                <a:off x="7120608" y="2399253"/>
                <a:ext cx="1017373" cy="812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a16="http://schemas.microsoft.com/office/drawing/2014/main" id="{78358995-5229-CEA2-B26F-0E9B5FF37990}"/>
                  </a:ext>
                </a:extLst>
              </p:cNvPr>
              <p:cNvCxnSpPr>
                <a:cxnSpLocks/>
              </p:cNvCxnSpPr>
              <p:nvPr/>
            </p:nvCxnSpPr>
            <p:spPr>
              <a:xfrm>
                <a:off x="7139410" y="2399253"/>
                <a:ext cx="8638" cy="59480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7" name="Groupe 6">
              <a:extLst>
                <a:ext uri="{FF2B5EF4-FFF2-40B4-BE49-F238E27FC236}">
                  <a16:creationId xmlns:a16="http://schemas.microsoft.com/office/drawing/2014/main" id="{DCE237EB-BCEB-51ED-DB5A-56CC4FD9E949}"/>
                </a:ext>
              </a:extLst>
            </p:cNvPr>
            <p:cNvGrpSpPr/>
            <p:nvPr/>
          </p:nvGrpSpPr>
          <p:grpSpPr>
            <a:xfrm>
              <a:off x="6973312" y="222679"/>
              <a:ext cx="1472180" cy="2304355"/>
              <a:chOff x="8417107" y="554141"/>
              <a:chExt cx="1676077" cy="2494647"/>
            </a:xfrm>
          </p:grpSpPr>
          <p:sp>
            <p:nvSpPr>
              <p:cNvPr id="8" name="Ellipse 7">
                <a:extLst>
                  <a:ext uri="{FF2B5EF4-FFF2-40B4-BE49-F238E27FC236}">
                    <a16:creationId xmlns:a16="http://schemas.microsoft.com/office/drawing/2014/main" id="{D0F6F78A-5EFC-9420-F2F7-A0F2AAEFC82A}"/>
                  </a:ext>
                </a:extLst>
              </p:cNvPr>
              <p:cNvSpPr/>
              <p:nvPr/>
            </p:nvSpPr>
            <p:spPr>
              <a:xfrm>
                <a:off x="9333712" y="554141"/>
                <a:ext cx="493160" cy="48288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 avec coin arrondi 8">
                <a:extLst>
                  <a:ext uri="{FF2B5EF4-FFF2-40B4-BE49-F238E27FC236}">
                    <a16:creationId xmlns:a16="http://schemas.microsoft.com/office/drawing/2014/main" id="{8C69480D-8393-D013-4E61-3D83C973D64C}"/>
                  </a:ext>
                </a:extLst>
              </p:cNvPr>
              <p:cNvSpPr/>
              <p:nvPr/>
            </p:nvSpPr>
            <p:spPr>
              <a:xfrm rot="14150364">
                <a:off x="9041980" y="1807789"/>
                <a:ext cx="446710" cy="1142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 avec coin arrondi 9">
                <a:extLst>
                  <a:ext uri="{FF2B5EF4-FFF2-40B4-BE49-F238E27FC236}">
                    <a16:creationId xmlns:a16="http://schemas.microsoft.com/office/drawing/2014/main" id="{79A4D4EC-6644-CE15-5AFE-81414D7CA5AA}"/>
                  </a:ext>
                </a:extLst>
              </p:cNvPr>
              <p:cNvSpPr/>
              <p:nvPr/>
            </p:nvSpPr>
            <p:spPr>
              <a:xfrm>
                <a:off x="8722990" y="2408365"/>
                <a:ext cx="164387" cy="64042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 avec coin arrondi 10">
                <a:extLst>
                  <a:ext uri="{FF2B5EF4-FFF2-40B4-BE49-F238E27FC236}">
                    <a16:creationId xmlns:a16="http://schemas.microsoft.com/office/drawing/2014/main" id="{9A4D4C17-069D-C627-9E6D-CA5C53935544}"/>
                  </a:ext>
                </a:extLst>
              </p:cNvPr>
              <p:cNvSpPr/>
              <p:nvPr/>
            </p:nvSpPr>
            <p:spPr>
              <a:xfrm rot="5400000">
                <a:off x="9184869" y="1898941"/>
                <a:ext cx="164387" cy="81165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avec coin arrondi 11">
                <a:extLst>
                  <a:ext uri="{FF2B5EF4-FFF2-40B4-BE49-F238E27FC236}">
                    <a16:creationId xmlns:a16="http://schemas.microsoft.com/office/drawing/2014/main" id="{CDC05722-0D22-C875-C499-2B78CDB7DD01}"/>
                  </a:ext>
                </a:extLst>
              </p:cNvPr>
              <p:cNvSpPr/>
              <p:nvPr/>
            </p:nvSpPr>
            <p:spPr>
              <a:xfrm>
                <a:off x="8417107" y="2947759"/>
                <a:ext cx="287677" cy="10102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avec coin arrondi 12">
                <a:extLst>
                  <a:ext uri="{FF2B5EF4-FFF2-40B4-BE49-F238E27FC236}">
                    <a16:creationId xmlns:a16="http://schemas.microsoft.com/office/drawing/2014/main" id="{B237EA34-7274-272A-258B-4EA779707AE9}"/>
                  </a:ext>
                </a:extLst>
              </p:cNvPr>
              <p:cNvSpPr/>
              <p:nvPr/>
            </p:nvSpPr>
            <p:spPr>
              <a:xfrm flipV="1">
                <a:off x="9311183" y="2048159"/>
                <a:ext cx="91960" cy="164390"/>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cxnSp>
            <p:nvCxnSpPr>
              <p:cNvPr id="14" name="Connecteur droit 13">
                <a:extLst>
                  <a:ext uri="{FF2B5EF4-FFF2-40B4-BE49-F238E27FC236}">
                    <a16:creationId xmlns:a16="http://schemas.microsoft.com/office/drawing/2014/main" id="{651E52FE-04A5-522E-8055-8B7C527A748D}"/>
                  </a:ext>
                </a:extLst>
              </p:cNvPr>
              <p:cNvCxnSpPr>
                <a:cxnSpLocks/>
              </p:cNvCxnSpPr>
              <p:nvPr/>
            </p:nvCxnSpPr>
            <p:spPr>
              <a:xfrm>
                <a:off x="9983887" y="1404737"/>
                <a:ext cx="0" cy="164405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 name="Connecteur droit 14">
                <a:extLst>
                  <a:ext uri="{FF2B5EF4-FFF2-40B4-BE49-F238E27FC236}">
                    <a16:creationId xmlns:a16="http://schemas.microsoft.com/office/drawing/2014/main" id="{B8EAEB9C-3269-7E25-9BB7-4D39306DDDCA}"/>
                  </a:ext>
                </a:extLst>
              </p:cNvPr>
              <p:cNvCxnSpPr>
                <a:cxnSpLocks/>
              </p:cNvCxnSpPr>
              <p:nvPr/>
            </p:nvCxnSpPr>
            <p:spPr>
              <a:xfrm flipH="1">
                <a:off x="8966514" y="2453981"/>
                <a:ext cx="1017373" cy="812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E9134B4A-51AF-3FC2-38B9-10B1FA346F23}"/>
                  </a:ext>
                </a:extLst>
              </p:cNvPr>
              <p:cNvCxnSpPr>
                <a:cxnSpLocks/>
              </p:cNvCxnSpPr>
              <p:nvPr/>
            </p:nvCxnSpPr>
            <p:spPr>
              <a:xfrm>
                <a:off x="8985316" y="2453981"/>
                <a:ext cx="8638" cy="59480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17" name="Rectangle : avec coin arrondi 16">
                <a:extLst>
                  <a:ext uri="{FF2B5EF4-FFF2-40B4-BE49-F238E27FC236}">
                    <a16:creationId xmlns:a16="http://schemas.microsoft.com/office/drawing/2014/main" id="{8807C24A-582A-1B92-9EAB-94DA2C6F1579}"/>
                  </a:ext>
                </a:extLst>
              </p:cNvPr>
              <p:cNvSpPr/>
              <p:nvPr/>
            </p:nvSpPr>
            <p:spPr>
              <a:xfrm rot="13821171" flipV="1">
                <a:off x="9600079" y="1351848"/>
                <a:ext cx="756763" cy="1377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 avec coin arrondi 17">
                <a:extLst>
                  <a:ext uri="{FF2B5EF4-FFF2-40B4-BE49-F238E27FC236}">
                    <a16:creationId xmlns:a16="http://schemas.microsoft.com/office/drawing/2014/main" id="{FDF87903-9757-E2C3-00C1-91DD8F837DB0}"/>
                  </a:ext>
                </a:extLst>
              </p:cNvPr>
              <p:cNvSpPr/>
              <p:nvPr/>
            </p:nvSpPr>
            <p:spPr>
              <a:xfrm rot="18865365">
                <a:off x="9812724" y="1818728"/>
                <a:ext cx="446710" cy="1142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 avec coin arrondi 18">
                <a:extLst>
                  <a:ext uri="{FF2B5EF4-FFF2-40B4-BE49-F238E27FC236}">
                    <a16:creationId xmlns:a16="http://schemas.microsoft.com/office/drawing/2014/main" id="{3D5FDE6B-56A7-5598-B29A-796514E863BB}"/>
                  </a:ext>
                </a:extLst>
              </p:cNvPr>
              <p:cNvSpPr/>
              <p:nvPr/>
            </p:nvSpPr>
            <p:spPr>
              <a:xfrm flipV="1">
                <a:off x="9782410" y="2027719"/>
                <a:ext cx="91960" cy="164390"/>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 avec coin arrondi 19">
                <a:extLst>
                  <a:ext uri="{FF2B5EF4-FFF2-40B4-BE49-F238E27FC236}">
                    <a16:creationId xmlns:a16="http://schemas.microsoft.com/office/drawing/2014/main" id="{5B721118-7229-4E3A-0BCF-538F811753B0}"/>
                  </a:ext>
                </a:extLst>
              </p:cNvPr>
              <p:cNvSpPr/>
              <p:nvPr/>
            </p:nvSpPr>
            <p:spPr>
              <a:xfrm>
                <a:off x="9433256" y="1096238"/>
                <a:ext cx="384223" cy="124770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avec coin arrondi 20">
                <a:extLst>
                  <a:ext uri="{FF2B5EF4-FFF2-40B4-BE49-F238E27FC236}">
                    <a16:creationId xmlns:a16="http://schemas.microsoft.com/office/drawing/2014/main" id="{ED72EE41-067F-778E-D33D-C1F738071849}"/>
                  </a:ext>
                </a:extLst>
              </p:cNvPr>
              <p:cNvSpPr/>
              <p:nvPr/>
            </p:nvSpPr>
            <p:spPr>
              <a:xfrm rot="17746558" flipV="1">
                <a:off x="8993112" y="1345332"/>
                <a:ext cx="646802" cy="13425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sp>
        <p:nvSpPr>
          <p:cNvPr id="77" name="ZoneTexte 76">
            <a:extLst>
              <a:ext uri="{FF2B5EF4-FFF2-40B4-BE49-F238E27FC236}">
                <a16:creationId xmlns:a16="http://schemas.microsoft.com/office/drawing/2014/main" id="{C42E8873-CC95-C93C-8B2D-FA82E1A8A8C5}"/>
              </a:ext>
            </a:extLst>
          </p:cNvPr>
          <p:cNvSpPr txBox="1"/>
          <p:nvPr/>
        </p:nvSpPr>
        <p:spPr>
          <a:xfrm>
            <a:off x="539533" y="5311850"/>
            <a:ext cx="10732845" cy="646331"/>
          </a:xfrm>
          <a:prstGeom prst="rect">
            <a:avLst/>
          </a:prstGeom>
          <a:noFill/>
        </p:spPr>
        <p:txBody>
          <a:bodyPr wrap="square">
            <a:spAutoFit/>
          </a:bodyPr>
          <a:lstStyle/>
          <a:p>
            <a:r>
              <a:rPr lang="fr-FR" dirty="0"/>
              <a:t>Le dos bien droit, posez vos mains sur vos hanches et faites pivoter le tronc vers la droite, revenir en face, faites pivoter votre tronc vers la gauche</a:t>
            </a:r>
          </a:p>
        </p:txBody>
      </p:sp>
    </p:spTree>
    <p:extLst>
      <p:ext uri="{BB962C8B-B14F-4D97-AF65-F5344CB8AC3E}">
        <p14:creationId xmlns:p14="http://schemas.microsoft.com/office/powerpoint/2010/main" val="2114960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81065AF8-69A3-D439-2232-B4E7ADA37850}"/>
              </a:ext>
            </a:extLst>
          </p:cNvPr>
          <p:cNvGrpSpPr/>
          <p:nvPr/>
        </p:nvGrpSpPr>
        <p:grpSpPr>
          <a:xfrm>
            <a:off x="220755" y="1000536"/>
            <a:ext cx="11750489" cy="2911707"/>
            <a:chOff x="163137" y="3419645"/>
            <a:chExt cx="11750489" cy="2534083"/>
          </a:xfrm>
        </p:grpSpPr>
        <p:grpSp>
          <p:nvGrpSpPr>
            <p:cNvPr id="3" name="Groupe 2">
              <a:extLst>
                <a:ext uri="{FF2B5EF4-FFF2-40B4-BE49-F238E27FC236}">
                  <a16:creationId xmlns:a16="http://schemas.microsoft.com/office/drawing/2014/main" id="{F4E39855-742F-52AA-D402-F0459CD2D189}"/>
                </a:ext>
              </a:extLst>
            </p:cNvPr>
            <p:cNvGrpSpPr/>
            <p:nvPr/>
          </p:nvGrpSpPr>
          <p:grpSpPr>
            <a:xfrm>
              <a:off x="1897853" y="3533481"/>
              <a:ext cx="1098717" cy="2393618"/>
              <a:chOff x="4733672" y="461793"/>
              <a:chExt cx="1272034" cy="2643581"/>
            </a:xfrm>
          </p:grpSpPr>
          <p:sp>
            <p:nvSpPr>
              <p:cNvPr id="137" name="Rectangle : coins arrondis 136">
                <a:extLst>
                  <a:ext uri="{FF2B5EF4-FFF2-40B4-BE49-F238E27FC236}">
                    <a16:creationId xmlns:a16="http://schemas.microsoft.com/office/drawing/2014/main" id="{5D22D414-9D3A-D265-64B7-53EFDF9D7719}"/>
                  </a:ext>
                </a:extLst>
              </p:cNvPr>
              <p:cNvSpPr/>
              <p:nvPr/>
            </p:nvSpPr>
            <p:spPr>
              <a:xfrm>
                <a:off x="5011195" y="2205096"/>
                <a:ext cx="760896" cy="101784"/>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8" name="Rectangle : coins arrondis 137">
                <a:extLst>
                  <a:ext uri="{FF2B5EF4-FFF2-40B4-BE49-F238E27FC236}">
                    <a16:creationId xmlns:a16="http://schemas.microsoft.com/office/drawing/2014/main" id="{1633AEB2-F5AE-78F4-16E5-F39E96490176}"/>
                  </a:ext>
                </a:extLst>
              </p:cNvPr>
              <p:cNvSpPr/>
              <p:nvPr/>
            </p:nvSpPr>
            <p:spPr>
              <a:xfrm>
                <a:off x="5031710" y="1420719"/>
                <a:ext cx="760896" cy="761950"/>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9" name="Ellipse 138">
                <a:extLst>
                  <a:ext uri="{FF2B5EF4-FFF2-40B4-BE49-F238E27FC236}">
                    <a16:creationId xmlns:a16="http://schemas.microsoft.com/office/drawing/2014/main" id="{7B4D0DB3-DB42-0A57-C67C-A82B94750BE3}"/>
                  </a:ext>
                </a:extLst>
              </p:cNvPr>
              <p:cNvSpPr/>
              <p:nvPr/>
            </p:nvSpPr>
            <p:spPr>
              <a:xfrm>
                <a:off x="5153213" y="461793"/>
                <a:ext cx="517890" cy="45479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0" name="Rectangle : avec coin arrondi 139">
                <a:extLst>
                  <a:ext uri="{FF2B5EF4-FFF2-40B4-BE49-F238E27FC236}">
                    <a16:creationId xmlns:a16="http://schemas.microsoft.com/office/drawing/2014/main" id="{58298A59-E188-3813-583B-D3368A3A26E4}"/>
                  </a:ext>
                </a:extLst>
              </p:cNvPr>
              <p:cNvSpPr/>
              <p:nvPr/>
            </p:nvSpPr>
            <p:spPr>
              <a:xfrm>
                <a:off x="5323939" y="956288"/>
                <a:ext cx="178158" cy="117512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Rectangle : avec coin arrondi 140">
                <a:extLst>
                  <a:ext uri="{FF2B5EF4-FFF2-40B4-BE49-F238E27FC236}">
                    <a16:creationId xmlns:a16="http://schemas.microsoft.com/office/drawing/2014/main" id="{3ED3407D-26AB-1FBC-8419-C3CFB5A47893}"/>
                  </a:ext>
                </a:extLst>
              </p:cNvPr>
              <p:cNvSpPr/>
              <p:nvPr/>
            </p:nvSpPr>
            <p:spPr>
              <a:xfrm rot="18494933" flipV="1">
                <a:off x="4785953" y="1308048"/>
                <a:ext cx="609177" cy="14098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2" name="Rectangle : avec coin arrondi 141">
                <a:extLst>
                  <a:ext uri="{FF2B5EF4-FFF2-40B4-BE49-F238E27FC236}">
                    <a16:creationId xmlns:a16="http://schemas.microsoft.com/office/drawing/2014/main" id="{7890ED10-9694-66B1-3FCE-C2AF89EB26CF}"/>
                  </a:ext>
                </a:extLst>
              </p:cNvPr>
              <p:cNvSpPr/>
              <p:nvPr/>
            </p:nvSpPr>
            <p:spPr>
              <a:xfrm rot="13340333">
                <a:off x="4733672" y="1739507"/>
                <a:ext cx="420724" cy="1404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3" name="Rectangle : avec coin arrondi 142">
                <a:extLst>
                  <a:ext uri="{FF2B5EF4-FFF2-40B4-BE49-F238E27FC236}">
                    <a16:creationId xmlns:a16="http://schemas.microsoft.com/office/drawing/2014/main" id="{BCBAE715-A9CB-25D5-A7DF-385F5CA24DF8}"/>
                  </a:ext>
                </a:extLst>
              </p:cNvPr>
              <p:cNvSpPr/>
              <p:nvPr/>
            </p:nvSpPr>
            <p:spPr>
              <a:xfrm>
                <a:off x="5138093" y="2333978"/>
                <a:ext cx="172630" cy="60316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4" name="Rectangle : avec coin arrondi 143">
                <a:extLst>
                  <a:ext uri="{FF2B5EF4-FFF2-40B4-BE49-F238E27FC236}">
                    <a16:creationId xmlns:a16="http://schemas.microsoft.com/office/drawing/2014/main" id="{E6EE0CD5-3806-D240-BC44-EC8AB4F3EA8C}"/>
                  </a:ext>
                </a:extLst>
              </p:cNvPr>
              <p:cNvSpPr/>
              <p:nvPr/>
            </p:nvSpPr>
            <p:spPr>
              <a:xfrm rot="5400000">
                <a:off x="5108980" y="2072065"/>
                <a:ext cx="222545" cy="25190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5" name="Rectangle : avec coin arrondi 144">
                <a:extLst>
                  <a:ext uri="{FF2B5EF4-FFF2-40B4-BE49-F238E27FC236}">
                    <a16:creationId xmlns:a16="http://schemas.microsoft.com/office/drawing/2014/main" id="{04BD0BEE-E91A-9E52-243E-0453B8977649}"/>
                  </a:ext>
                </a:extLst>
              </p:cNvPr>
              <p:cNvSpPr/>
              <p:nvPr/>
            </p:nvSpPr>
            <p:spPr>
              <a:xfrm>
                <a:off x="5080005" y="2961838"/>
                <a:ext cx="302103" cy="143536"/>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6" name="Rectangle : avec coin arrondi 145">
                <a:extLst>
                  <a:ext uri="{FF2B5EF4-FFF2-40B4-BE49-F238E27FC236}">
                    <a16:creationId xmlns:a16="http://schemas.microsoft.com/office/drawing/2014/main" id="{34D2F114-15FA-3DBD-400E-D3A57DD866B1}"/>
                  </a:ext>
                </a:extLst>
              </p:cNvPr>
              <p:cNvSpPr/>
              <p:nvPr/>
            </p:nvSpPr>
            <p:spPr>
              <a:xfrm rot="5400000">
                <a:off x="5486243" y="2070658"/>
                <a:ext cx="222545" cy="25190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7" name="Rectangle : avec coin arrondi 146">
                <a:extLst>
                  <a:ext uri="{FF2B5EF4-FFF2-40B4-BE49-F238E27FC236}">
                    <a16:creationId xmlns:a16="http://schemas.microsoft.com/office/drawing/2014/main" id="{B32A214C-D15A-74E7-9A70-76060934CF5C}"/>
                  </a:ext>
                </a:extLst>
              </p:cNvPr>
              <p:cNvSpPr/>
              <p:nvPr/>
            </p:nvSpPr>
            <p:spPr>
              <a:xfrm>
                <a:off x="5498216" y="2333977"/>
                <a:ext cx="172630" cy="60316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Rectangle : avec coin arrondi 147">
                <a:extLst>
                  <a:ext uri="{FF2B5EF4-FFF2-40B4-BE49-F238E27FC236}">
                    <a16:creationId xmlns:a16="http://schemas.microsoft.com/office/drawing/2014/main" id="{139AA364-D612-15FD-DFE5-A8974BC8F519}"/>
                  </a:ext>
                </a:extLst>
              </p:cNvPr>
              <p:cNvSpPr/>
              <p:nvPr/>
            </p:nvSpPr>
            <p:spPr>
              <a:xfrm rot="13633138" flipV="1">
                <a:off x="5457073" y="1295896"/>
                <a:ext cx="609177" cy="14562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9" name="Rectangle : avec coin arrondi 148">
                <a:extLst>
                  <a:ext uri="{FF2B5EF4-FFF2-40B4-BE49-F238E27FC236}">
                    <a16:creationId xmlns:a16="http://schemas.microsoft.com/office/drawing/2014/main" id="{10D907A0-BA53-7E4C-CB8C-159F533B14BA}"/>
                  </a:ext>
                </a:extLst>
              </p:cNvPr>
              <p:cNvSpPr/>
              <p:nvPr/>
            </p:nvSpPr>
            <p:spPr>
              <a:xfrm rot="18541408">
                <a:off x="5727499" y="1712361"/>
                <a:ext cx="420724" cy="13569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0" name="Rectangle : avec coin arrondi 149">
                <a:extLst>
                  <a:ext uri="{FF2B5EF4-FFF2-40B4-BE49-F238E27FC236}">
                    <a16:creationId xmlns:a16="http://schemas.microsoft.com/office/drawing/2014/main" id="{9AD96453-9442-4987-BC3B-B0158E0E2288}"/>
                  </a:ext>
                </a:extLst>
              </p:cNvPr>
              <p:cNvSpPr/>
              <p:nvPr/>
            </p:nvSpPr>
            <p:spPr>
              <a:xfrm flipV="1">
                <a:off x="4973512" y="1908812"/>
                <a:ext cx="222082" cy="143536"/>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1" name="Rectangle : avec coin arrondi 150">
                <a:extLst>
                  <a:ext uri="{FF2B5EF4-FFF2-40B4-BE49-F238E27FC236}">
                    <a16:creationId xmlns:a16="http://schemas.microsoft.com/office/drawing/2014/main" id="{DCFFD479-740B-94CD-D7DF-767C44B2A550}"/>
                  </a:ext>
                </a:extLst>
              </p:cNvPr>
              <p:cNvSpPr/>
              <p:nvPr/>
            </p:nvSpPr>
            <p:spPr>
              <a:xfrm flipV="1">
                <a:off x="5610091" y="1908812"/>
                <a:ext cx="222082" cy="143536"/>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2" name="Rectangle : avec coin arrondi 151">
                <a:extLst>
                  <a:ext uri="{FF2B5EF4-FFF2-40B4-BE49-F238E27FC236}">
                    <a16:creationId xmlns:a16="http://schemas.microsoft.com/office/drawing/2014/main" id="{82B97A1B-0EF4-14F3-5211-8373F2000262}"/>
                  </a:ext>
                </a:extLst>
              </p:cNvPr>
              <p:cNvSpPr/>
              <p:nvPr/>
            </p:nvSpPr>
            <p:spPr>
              <a:xfrm>
                <a:off x="5433479" y="2961838"/>
                <a:ext cx="302103" cy="143536"/>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53" name="Connecteur droit 152">
                <a:extLst>
                  <a:ext uri="{FF2B5EF4-FFF2-40B4-BE49-F238E27FC236}">
                    <a16:creationId xmlns:a16="http://schemas.microsoft.com/office/drawing/2014/main" id="{925B9013-173A-0DBA-3F0C-2C1516C7D0F6}"/>
                  </a:ext>
                </a:extLst>
              </p:cNvPr>
              <p:cNvCxnSpPr>
                <a:cxnSpLocks/>
              </p:cNvCxnSpPr>
              <p:nvPr/>
            </p:nvCxnSpPr>
            <p:spPr>
              <a:xfrm flipH="1">
                <a:off x="5011195" y="2354256"/>
                <a:ext cx="14976" cy="67935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54" name="Connecteur droit 153">
                <a:extLst>
                  <a:ext uri="{FF2B5EF4-FFF2-40B4-BE49-F238E27FC236}">
                    <a16:creationId xmlns:a16="http://schemas.microsoft.com/office/drawing/2014/main" id="{70C933A6-DCC3-3308-5591-02DCFF3B88FF}"/>
                  </a:ext>
                </a:extLst>
              </p:cNvPr>
              <p:cNvCxnSpPr>
                <a:cxnSpLocks/>
              </p:cNvCxnSpPr>
              <p:nvPr/>
            </p:nvCxnSpPr>
            <p:spPr>
              <a:xfrm>
                <a:off x="5772091" y="2354256"/>
                <a:ext cx="38498" cy="67935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4" name="Groupe 3">
              <a:extLst>
                <a:ext uri="{FF2B5EF4-FFF2-40B4-BE49-F238E27FC236}">
                  <a16:creationId xmlns:a16="http://schemas.microsoft.com/office/drawing/2014/main" id="{45FA12EA-438A-39AE-E7BD-1A7F711D1EA5}"/>
                </a:ext>
              </a:extLst>
            </p:cNvPr>
            <p:cNvGrpSpPr/>
            <p:nvPr/>
          </p:nvGrpSpPr>
          <p:grpSpPr>
            <a:xfrm>
              <a:off x="163137" y="3521683"/>
              <a:ext cx="1461026" cy="2423029"/>
              <a:chOff x="6752944" y="3557706"/>
              <a:chExt cx="1461026" cy="2423029"/>
            </a:xfrm>
          </p:grpSpPr>
          <p:sp>
            <p:nvSpPr>
              <p:cNvPr id="119" name="Rectangle : coins arrondis 118">
                <a:extLst>
                  <a:ext uri="{FF2B5EF4-FFF2-40B4-BE49-F238E27FC236}">
                    <a16:creationId xmlns:a16="http://schemas.microsoft.com/office/drawing/2014/main" id="{367FDFBD-C06F-004C-BB3B-99C0DEF71FDE}"/>
                  </a:ext>
                </a:extLst>
              </p:cNvPr>
              <p:cNvSpPr/>
              <p:nvPr/>
            </p:nvSpPr>
            <p:spPr>
              <a:xfrm>
                <a:off x="7354962" y="5165583"/>
                <a:ext cx="657223" cy="92160"/>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0" name="Rectangle : coins arrondis 119">
                <a:extLst>
                  <a:ext uri="{FF2B5EF4-FFF2-40B4-BE49-F238E27FC236}">
                    <a16:creationId xmlns:a16="http://schemas.microsoft.com/office/drawing/2014/main" id="{1681324D-E6C6-6B89-F92B-81DB7D179939}"/>
                  </a:ext>
                </a:extLst>
              </p:cNvPr>
              <p:cNvSpPr/>
              <p:nvPr/>
            </p:nvSpPr>
            <p:spPr>
              <a:xfrm>
                <a:off x="7372682" y="4455372"/>
                <a:ext cx="657223" cy="689904"/>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1" name="Ellipse 120">
                <a:extLst>
                  <a:ext uri="{FF2B5EF4-FFF2-40B4-BE49-F238E27FC236}">
                    <a16:creationId xmlns:a16="http://schemas.microsoft.com/office/drawing/2014/main" id="{A284E375-F4ED-BCBE-2420-036DC5DD41D7}"/>
                  </a:ext>
                </a:extLst>
              </p:cNvPr>
              <p:cNvSpPr/>
              <p:nvPr/>
            </p:nvSpPr>
            <p:spPr>
              <a:xfrm>
                <a:off x="7477630" y="3587117"/>
                <a:ext cx="447327" cy="41179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22" name="Rectangle : avec coin arrondi 121">
                <a:extLst>
                  <a:ext uri="{FF2B5EF4-FFF2-40B4-BE49-F238E27FC236}">
                    <a16:creationId xmlns:a16="http://schemas.microsoft.com/office/drawing/2014/main" id="{68ED6FA5-CFBE-5B20-A643-D11019028DF0}"/>
                  </a:ext>
                </a:extLst>
              </p:cNvPr>
              <p:cNvSpPr/>
              <p:nvPr/>
            </p:nvSpPr>
            <p:spPr>
              <a:xfrm rot="2273998" flipV="1">
                <a:off x="7146919" y="4085431"/>
                <a:ext cx="551576" cy="12177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3" name="Rectangle : avec coin arrondi 122">
                <a:extLst>
                  <a:ext uri="{FF2B5EF4-FFF2-40B4-BE49-F238E27FC236}">
                    <a16:creationId xmlns:a16="http://schemas.microsoft.com/office/drawing/2014/main" id="{67E9D4F1-A1D4-1704-FC1F-F7C2E2F14F65}"/>
                  </a:ext>
                </a:extLst>
              </p:cNvPr>
              <p:cNvSpPr/>
              <p:nvPr/>
            </p:nvSpPr>
            <p:spPr>
              <a:xfrm rot="13340333">
                <a:off x="6867172" y="3758244"/>
                <a:ext cx="363400" cy="12713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4" name="Rectangle : avec coin arrondi 123">
                <a:extLst>
                  <a:ext uri="{FF2B5EF4-FFF2-40B4-BE49-F238E27FC236}">
                    <a16:creationId xmlns:a16="http://schemas.microsoft.com/office/drawing/2014/main" id="{C6BB5418-B9BE-B96C-1D54-82E0A7933996}"/>
                  </a:ext>
                </a:extLst>
              </p:cNvPr>
              <p:cNvSpPr/>
              <p:nvPr/>
            </p:nvSpPr>
            <p:spPr>
              <a:xfrm>
                <a:off x="7464570" y="5282278"/>
                <a:ext cx="149109" cy="54613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5" name="Rectangle : avec coin arrondi 124">
                <a:extLst>
                  <a:ext uri="{FF2B5EF4-FFF2-40B4-BE49-F238E27FC236}">
                    <a16:creationId xmlns:a16="http://schemas.microsoft.com/office/drawing/2014/main" id="{94726B32-8D70-323A-D6A6-68723FE2616C}"/>
                  </a:ext>
                </a:extLst>
              </p:cNvPr>
              <p:cNvSpPr/>
              <p:nvPr/>
            </p:nvSpPr>
            <p:spPr>
              <a:xfrm rot="5400000">
                <a:off x="7434784" y="5050382"/>
                <a:ext cx="201502" cy="217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6" name="Rectangle : avec coin arrondi 125">
                <a:extLst>
                  <a:ext uri="{FF2B5EF4-FFF2-40B4-BE49-F238E27FC236}">
                    <a16:creationId xmlns:a16="http://schemas.microsoft.com/office/drawing/2014/main" id="{3A262BB3-BDEB-784D-9BBD-66AB368F3EFA}"/>
                  </a:ext>
                </a:extLst>
              </p:cNvPr>
              <p:cNvSpPr/>
              <p:nvPr/>
            </p:nvSpPr>
            <p:spPr>
              <a:xfrm>
                <a:off x="7414396" y="5850771"/>
                <a:ext cx="260941" cy="12996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7" name="Rectangle : avec coin arrondi 126">
                <a:extLst>
                  <a:ext uri="{FF2B5EF4-FFF2-40B4-BE49-F238E27FC236}">
                    <a16:creationId xmlns:a16="http://schemas.microsoft.com/office/drawing/2014/main" id="{5E7A5309-A26B-19E8-9D1A-DFF0C6392A18}"/>
                  </a:ext>
                </a:extLst>
              </p:cNvPr>
              <p:cNvSpPr/>
              <p:nvPr/>
            </p:nvSpPr>
            <p:spPr>
              <a:xfrm rot="5400000">
                <a:off x="7760644" y="5049108"/>
                <a:ext cx="201502" cy="217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8" name="Rectangle : avec coin arrondi 127">
                <a:extLst>
                  <a:ext uri="{FF2B5EF4-FFF2-40B4-BE49-F238E27FC236}">
                    <a16:creationId xmlns:a16="http://schemas.microsoft.com/office/drawing/2014/main" id="{519BACBC-7233-18C4-23E1-A3DFCAF41D9B}"/>
                  </a:ext>
                </a:extLst>
              </p:cNvPr>
              <p:cNvSpPr/>
              <p:nvPr/>
            </p:nvSpPr>
            <p:spPr>
              <a:xfrm>
                <a:off x="7775625" y="5282277"/>
                <a:ext cx="149109" cy="54613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9" name="Rectangle : avec coin arrondi 128">
                <a:extLst>
                  <a:ext uri="{FF2B5EF4-FFF2-40B4-BE49-F238E27FC236}">
                    <a16:creationId xmlns:a16="http://schemas.microsoft.com/office/drawing/2014/main" id="{E037D8E0-8119-01D1-3565-7EC7D65AB24B}"/>
                  </a:ext>
                </a:extLst>
              </p:cNvPr>
              <p:cNvSpPr/>
              <p:nvPr/>
            </p:nvSpPr>
            <p:spPr>
              <a:xfrm rot="13633138" flipV="1">
                <a:off x="7727388" y="4345388"/>
                <a:ext cx="551576" cy="1257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0" name="Rectangle : avec coin arrondi 129">
                <a:extLst>
                  <a:ext uri="{FF2B5EF4-FFF2-40B4-BE49-F238E27FC236}">
                    <a16:creationId xmlns:a16="http://schemas.microsoft.com/office/drawing/2014/main" id="{D0A3285C-D5FB-49E1-384D-FD8B4B2DED0F}"/>
                  </a:ext>
                </a:extLst>
              </p:cNvPr>
              <p:cNvSpPr/>
              <p:nvPr/>
            </p:nvSpPr>
            <p:spPr>
              <a:xfrm rot="18541408">
                <a:off x="7964897" y="4722267"/>
                <a:ext cx="380943" cy="11720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1" name="Rectangle : avec coin arrondi 130">
                <a:extLst>
                  <a:ext uri="{FF2B5EF4-FFF2-40B4-BE49-F238E27FC236}">
                    <a16:creationId xmlns:a16="http://schemas.microsoft.com/office/drawing/2014/main" id="{49C055D4-83B9-6C64-07F0-D7632F83094D}"/>
                  </a:ext>
                </a:extLst>
              </p:cNvPr>
              <p:cNvSpPr/>
              <p:nvPr/>
            </p:nvSpPr>
            <p:spPr>
              <a:xfrm rot="2204020" flipV="1">
                <a:off x="6752944" y="3557706"/>
                <a:ext cx="191823" cy="129964"/>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2" name="Rectangle : avec coin arrondi 131">
                <a:extLst>
                  <a:ext uri="{FF2B5EF4-FFF2-40B4-BE49-F238E27FC236}">
                    <a16:creationId xmlns:a16="http://schemas.microsoft.com/office/drawing/2014/main" id="{A89D9E90-0455-6E47-D029-34F2EC224D6A}"/>
                  </a:ext>
                </a:extLst>
              </p:cNvPr>
              <p:cNvSpPr/>
              <p:nvPr/>
            </p:nvSpPr>
            <p:spPr>
              <a:xfrm flipV="1">
                <a:off x="7872257" y="4897314"/>
                <a:ext cx="191823" cy="129964"/>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3" name="Rectangle : avec coin arrondi 132">
                <a:extLst>
                  <a:ext uri="{FF2B5EF4-FFF2-40B4-BE49-F238E27FC236}">
                    <a16:creationId xmlns:a16="http://schemas.microsoft.com/office/drawing/2014/main" id="{E9153AF6-B248-34E0-C2E3-1FCF2A27F638}"/>
                  </a:ext>
                </a:extLst>
              </p:cNvPr>
              <p:cNvSpPr/>
              <p:nvPr/>
            </p:nvSpPr>
            <p:spPr>
              <a:xfrm>
                <a:off x="7719709" y="5850771"/>
                <a:ext cx="260941" cy="12996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34" name="Connecteur droit 133">
                <a:extLst>
                  <a:ext uri="{FF2B5EF4-FFF2-40B4-BE49-F238E27FC236}">
                    <a16:creationId xmlns:a16="http://schemas.microsoft.com/office/drawing/2014/main" id="{6A31B48A-E35A-B06E-09A9-3ECA039F52D5}"/>
                  </a:ext>
                </a:extLst>
              </p:cNvPr>
              <p:cNvCxnSpPr>
                <a:cxnSpLocks/>
              </p:cNvCxnSpPr>
              <p:nvPr/>
            </p:nvCxnSpPr>
            <p:spPr>
              <a:xfrm flipH="1">
                <a:off x="7354962" y="5300639"/>
                <a:ext cx="12935" cy="61511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5" name="Connecteur droit 134">
                <a:extLst>
                  <a:ext uri="{FF2B5EF4-FFF2-40B4-BE49-F238E27FC236}">
                    <a16:creationId xmlns:a16="http://schemas.microsoft.com/office/drawing/2014/main" id="{333DF82A-DE53-6F70-FFD8-A75BC3CFEF5E}"/>
                  </a:ext>
                </a:extLst>
              </p:cNvPr>
              <p:cNvCxnSpPr>
                <a:cxnSpLocks/>
              </p:cNvCxnSpPr>
              <p:nvPr/>
            </p:nvCxnSpPr>
            <p:spPr>
              <a:xfrm>
                <a:off x="8012184" y="5300639"/>
                <a:ext cx="33253" cy="61511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136" name="Rectangle : avec coin arrondi 135">
                <a:extLst>
                  <a:ext uri="{FF2B5EF4-FFF2-40B4-BE49-F238E27FC236}">
                    <a16:creationId xmlns:a16="http://schemas.microsoft.com/office/drawing/2014/main" id="{2E6C050F-8558-A984-D01A-4E6AC1682814}"/>
                  </a:ext>
                </a:extLst>
              </p:cNvPr>
              <p:cNvSpPr/>
              <p:nvPr/>
            </p:nvSpPr>
            <p:spPr>
              <a:xfrm>
                <a:off x="7625094" y="4034855"/>
                <a:ext cx="153884" cy="106401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5" name="Groupe 4">
              <a:extLst>
                <a:ext uri="{FF2B5EF4-FFF2-40B4-BE49-F238E27FC236}">
                  <a16:creationId xmlns:a16="http://schemas.microsoft.com/office/drawing/2014/main" id="{8E17E424-6779-6FAB-1243-D40D003340ED}"/>
                </a:ext>
              </a:extLst>
            </p:cNvPr>
            <p:cNvGrpSpPr/>
            <p:nvPr/>
          </p:nvGrpSpPr>
          <p:grpSpPr>
            <a:xfrm flipH="1">
              <a:off x="3332055" y="3493745"/>
              <a:ext cx="1506854" cy="2423029"/>
              <a:chOff x="6752944" y="3557706"/>
              <a:chExt cx="1461026" cy="2423029"/>
            </a:xfrm>
          </p:grpSpPr>
          <p:sp>
            <p:nvSpPr>
              <p:cNvPr id="101" name="Rectangle : coins arrondis 100">
                <a:extLst>
                  <a:ext uri="{FF2B5EF4-FFF2-40B4-BE49-F238E27FC236}">
                    <a16:creationId xmlns:a16="http://schemas.microsoft.com/office/drawing/2014/main" id="{10C8284B-55D3-9075-17DB-82A516B9622B}"/>
                  </a:ext>
                </a:extLst>
              </p:cNvPr>
              <p:cNvSpPr/>
              <p:nvPr/>
            </p:nvSpPr>
            <p:spPr>
              <a:xfrm>
                <a:off x="7354962" y="5165583"/>
                <a:ext cx="657223" cy="92160"/>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2" name="Rectangle : coins arrondis 101">
                <a:extLst>
                  <a:ext uri="{FF2B5EF4-FFF2-40B4-BE49-F238E27FC236}">
                    <a16:creationId xmlns:a16="http://schemas.microsoft.com/office/drawing/2014/main" id="{051B6D8B-59BD-387C-F8E2-8413BDA88C71}"/>
                  </a:ext>
                </a:extLst>
              </p:cNvPr>
              <p:cNvSpPr/>
              <p:nvPr/>
            </p:nvSpPr>
            <p:spPr>
              <a:xfrm>
                <a:off x="7372682" y="4455372"/>
                <a:ext cx="657223" cy="689904"/>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Ellipse 102">
                <a:extLst>
                  <a:ext uri="{FF2B5EF4-FFF2-40B4-BE49-F238E27FC236}">
                    <a16:creationId xmlns:a16="http://schemas.microsoft.com/office/drawing/2014/main" id="{CAB6C77B-F87A-4B5B-0208-B6936A09E2C3}"/>
                  </a:ext>
                </a:extLst>
              </p:cNvPr>
              <p:cNvSpPr/>
              <p:nvPr/>
            </p:nvSpPr>
            <p:spPr>
              <a:xfrm>
                <a:off x="7477630" y="3587117"/>
                <a:ext cx="447327" cy="41179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Rectangle : avec coin arrondi 103">
                <a:extLst>
                  <a:ext uri="{FF2B5EF4-FFF2-40B4-BE49-F238E27FC236}">
                    <a16:creationId xmlns:a16="http://schemas.microsoft.com/office/drawing/2014/main" id="{22F03F5C-D1EA-3AFE-67C1-BCA6AA3A0179}"/>
                  </a:ext>
                </a:extLst>
              </p:cNvPr>
              <p:cNvSpPr/>
              <p:nvPr/>
            </p:nvSpPr>
            <p:spPr>
              <a:xfrm rot="2273998" flipV="1">
                <a:off x="7146919" y="4085431"/>
                <a:ext cx="551576" cy="12177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5" name="Rectangle : avec coin arrondi 104">
                <a:extLst>
                  <a:ext uri="{FF2B5EF4-FFF2-40B4-BE49-F238E27FC236}">
                    <a16:creationId xmlns:a16="http://schemas.microsoft.com/office/drawing/2014/main" id="{2378E5C6-622A-0C85-582A-A04E0B7150A2}"/>
                  </a:ext>
                </a:extLst>
              </p:cNvPr>
              <p:cNvSpPr/>
              <p:nvPr/>
            </p:nvSpPr>
            <p:spPr>
              <a:xfrm rot="13340333">
                <a:off x="6867172" y="3758244"/>
                <a:ext cx="363400" cy="12713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Rectangle : avec coin arrondi 105">
                <a:extLst>
                  <a:ext uri="{FF2B5EF4-FFF2-40B4-BE49-F238E27FC236}">
                    <a16:creationId xmlns:a16="http://schemas.microsoft.com/office/drawing/2014/main" id="{44E285F2-80F2-DE57-24F2-EC0F9DACBB36}"/>
                  </a:ext>
                </a:extLst>
              </p:cNvPr>
              <p:cNvSpPr/>
              <p:nvPr/>
            </p:nvSpPr>
            <p:spPr>
              <a:xfrm>
                <a:off x="7464570" y="5282278"/>
                <a:ext cx="149109" cy="54613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Rectangle : avec coin arrondi 106">
                <a:extLst>
                  <a:ext uri="{FF2B5EF4-FFF2-40B4-BE49-F238E27FC236}">
                    <a16:creationId xmlns:a16="http://schemas.microsoft.com/office/drawing/2014/main" id="{F169B758-E454-ACED-0AA7-8AE9B3960DB4}"/>
                  </a:ext>
                </a:extLst>
              </p:cNvPr>
              <p:cNvSpPr/>
              <p:nvPr/>
            </p:nvSpPr>
            <p:spPr>
              <a:xfrm rot="5400000">
                <a:off x="7434784" y="5050382"/>
                <a:ext cx="201502" cy="217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Rectangle : avec coin arrondi 107">
                <a:extLst>
                  <a:ext uri="{FF2B5EF4-FFF2-40B4-BE49-F238E27FC236}">
                    <a16:creationId xmlns:a16="http://schemas.microsoft.com/office/drawing/2014/main" id="{6E284981-7839-6739-04DC-E9446BD2E3FA}"/>
                  </a:ext>
                </a:extLst>
              </p:cNvPr>
              <p:cNvSpPr/>
              <p:nvPr/>
            </p:nvSpPr>
            <p:spPr>
              <a:xfrm>
                <a:off x="7414396" y="5850771"/>
                <a:ext cx="260941" cy="12996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9" name="Rectangle : avec coin arrondi 108">
                <a:extLst>
                  <a:ext uri="{FF2B5EF4-FFF2-40B4-BE49-F238E27FC236}">
                    <a16:creationId xmlns:a16="http://schemas.microsoft.com/office/drawing/2014/main" id="{EABE6587-02C3-3851-B56A-166590A00264}"/>
                  </a:ext>
                </a:extLst>
              </p:cNvPr>
              <p:cNvSpPr/>
              <p:nvPr/>
            </p:nvSpPr>
            <p:spPr>
              <a:xfrm rot="5400000">
                <a:off x="7760644" y="5049108"/>
                <a:ext cx="201502" cy="217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Rectangle : avec coin arrondi 109">
                <a:extLst>
                  <a:ext uri="{FF2B5EF4-FFF2-40B4-BE49-F238E27FC236}">
                    <a16:creationId xmlns:a16="http://schemas.microsoft.com/office/drawing/2014/main" id="{AD4C1C38-9852-6FD8-9732-AE834A056378}"/>
                  </a:ext>
                </a:extLst>
              </p:cNvPr>
              <p:cNvSpPr/>
              <p:nvPr/>
            </p:nvSpPr>
            <p:spPr>
              <a:xfrm>
                <a:off x="7775625" y="5282277"/>
                <a:ext cx="149109" cy="54613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Rectangle : avec coin arrondi 110">
                <a:extLst>
                  <a:ext uri="{FF2B5EF4-FFF2-40B4-BE49-F238E27FC236}">
                    <a16:creationId xmlns:a16="http://schemas.microsoft.com/office/drawing/2014/main" id="{ED7CBBD5-FA56-375C-4F43-E32B0E24CE98}"/>
                  </a:ext>
                </a:extLst>
              </p:cNvPr>
              <p:cNvSpPr/>
              <p:nvPr/>
            </p:nvSpPr>
            <p:spPr>
              <a:xfrm rot="13633138" flipV="1">
                <a:off x="7727388" y="4345388"/>
                <a:ext cx="551576" cy="1257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Rectangle : avec coin arrondi 111">
                <a:extLst>
                  <a:ext uri="{FF2B5EF4-FFF2-40B4-BE49-F238E27FC236}">
                    <a16:creationId xmlns:a16="http://schemas.microsoft.com/office/drawing/2014/main" id="{B6DBDE30-D4DE-EA9F-5F0C-1CF3D13595B0}"/>
                  </a:ext>
                </a:extLst>
              </p:cNvPr>
              <p:cNvSpPr/>
              <p:nvPr/>
            </p:nvSpPr>
            <p:spPr>
              <a:xfrm rot="18541408">
                <a:off x="7964897" y="4722267"/>
                <a:ext cx="380943" cy="11720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Rectangle : avec coin arrondi 112">
                <a:extLst>
                  <a:ext uri="{FF2B5EF4-FFF2-40B4-BE49-F238E27FC236}">
                    <a16:creationId xmlns:a16="http://schemas.microsoft.com/office/drawing/2014/main" id="{FF37A0E0-059E-9145-D956-CAD771AB14BB}"/>
                  </a:ext>
                </a:extLst>
              </p:cNvPr>
              <p:cNvSpPr/>
              <p:nvPr/>
            </p:nvSpPr>
            <p:spPr>
              <a:xfrm rot="2204020" flipV="1">
                <a:off x="6752944" y="3557706"/>
                <a:ext cx="191823" cy="129964"/>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Rectangle : avec coin arrondi 113">
                <a:extLst>
                  <a:ext uri="{FF2B5EF4-FFF2-40B4-BE49-F238E27FC236}">
                    <a16:creationId xmlns:a16="http://schemas.microsoft.com/office/drawing/2014/main" id="{D52748FB-7AA6-0B9A-F600-24E9DFB53A26}"/>
                  </a:ext>
                </a:extLst>
              </p:cNvPr>
              <p:cNvSpPr/>
              <p:nvPr/>
            </p:nvSpPr>
            <p:spPr>
              <a:xfrm flipV="1">
                <a:off x="7872257" y="4897314"/>
                <a:ext cx="191823" cy="129964"/>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Rectangle : avec coin arrondi 114">
                <a:extLst>
                  <a:ext uri="{FF2B5EF4-FFF2-40B4-BE49-F238E27FC236}">
                    <a16:creationId xmlns:a16="http://schemas.microsoft.com/office/drawing/2014/main" id="{399F8EE5-AB53-B55F-77C8-65EFE03B2BC7}"/>
                  </a:ext>
                </a:extLst>
              </p:cNvPr>
              <p:cNvSpPr/>
              <p:nvPr/>
            </p:nvSpPr>
            <p:spPr>
              <a:xfrm>
                <a:off x="7719709" y="5850771"/>
                <a:ext cx="260941" cy="12996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6" name="Connecteur droit 115">
                <a:extLst>
                  <a:ext uri="{FF2B5EF4-FFF2-40B4-BE49-F238E27FC236}">
                    <a16:creationId xmlns:a16="http://schemas.microsoft.com/office/drawing/2014/main" id="{3E62585E-4F6D-5688-FEEC-1C1AF4BC84A5}"/>
                  </a:ext>
                </a:extLst>
              </p:cNvPr>
              <p:cNvCxnSpPr>
                <a:cxnSpLocks/>
              </p:cNvCxnSpPr>
              <p:nvPr/>
            </p:nvCxnSpPr>
            <p:spPr>
              <a:xfrm flipH="1">
                <a:off x="7354962" y="5300639"/>
                <a:ext cx="12935" cy="61511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7" name="Connecteur droit 116">
                <a:extLst>
                  <a:ext uri="{FF2B5EF4-FFF2-40B4-BE49-F238E27FC236}">
                    <a16:creationId xmlns:a16="http://schemas.microsoft.com/office/drawing/2014/main" id="{A262ECC9-E445-DF89-8ACB-26E0FE4648E9}"/>
                  </a:ext>
                </a:extLst>
              </p:cNvPr>
              <p:cNvCxnSpPr>
                <a:cxnSpLocks/>
              </p:cNvCxnSpPr>
              <p:nvPr/>
            </p:nvCxnSpPr>
            <p:spPr>
              <a:xfrm>
                <a:off x="8012184" y="5300639"/>
                <a:ext cx="33253" cy="61511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118" name="Rectangle : avec coin arrondi 117">
                <a:extLst>
                  <a:ext uri="{FF2B5EF4-FFF2-40B4-BE49-F238E27FC236}">
                    <a16:creationId xmlns:a16="http://schemas.microsoft.com/office/drawing/2014/main" id="{41535F42-9CA6-A532-69CD-DA5EA5416559}"/>
                  </a:ext>
                </a:extLst>
              </p:cNvPr>
              <p:cNvSpPr/>
              <p:nvPr/>
            </p:nvSpPr>
            <p:spPr>
              <a:xfrm>
                <a:off x="7625094" y="4034855"/>
                <a:ext cx="153884" cy="106401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6" name="Groupe 5">
              <a:extLst>
                <a:ext uri="{FF2B5EF4-FFF2-40B4-BE49-F238E27FC236}">
                  <a16:creationId xmlns:a16="http://schemas.microsoft.com/office/drawing/2014/main" id="{614E3671-F5F6-4807-CE51-851BF2A67F0C}"/>
                </a:ext>
              </a:extLst>
            </p:cNvPr>
            <p:cNvGrpSpPr/>
            <p:nvPr/>
          </p:nvGrpSpPr>
          <p:grpSpPr>
            <a:xfrm>
              <a:off x="4864843" y="3520098"/>
              <a:ext cx="1098717" cy="2393618"/>
              <a:chOff x="4733672" y="461793"/>
              <a:chExt cx="1272034" cy="2643581"/>
            </a:xfrm>
          </p:grpSpPr>
          <p:sp>
            <p:nvSpPr>
              <p:cNvPr id="83" name="Rectangle : coins arrondis 82">
                <a:extLst>
                  <a:ext uri="{FF2B5EF4-FFF2-40B4-BE49-F238E27FC236}">
                    <a16:creationId xmlns:a16="http://schemas.microsoft.com/office/drawing/2014/main" id="{26A58517-BD29-8A94-44CE-79C73869FB5C}"/>
                  </a:ext>
                </a:extLst>
              </p:cNvPr>
              <p:cNvSpPr/>
              <p:nvPr/>
            </p:nvSpPr>
            <p:spPr>
              <a:xfrm>
                <a:off x="5011195" y="2205096"/>
                <a:ext cx="760896" cy="101784"/>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4" name="Rectangle : coins arrondis 83">
                <a:extLst>
                  <a:ext uri="{FF2B5EF4-FFF2-40B4-BE49-F238E27FC236}">
                    <a16:creationId xmlns:a16="http://schemas.microsoft.com/office/drawing/2014/main" id="{2036535C-FDF5-DD08-09BD-D771C9E4BB58}"/>
                  </a:ext>
                </a:extLst>
              </p:cNvPr>
              <p:cNvSpPr/>
              <p:nvPr/>
            </p:nvSpPr>
            <p:spPr>
              <a:xfrm>
                <a:off x="5031710" y="1420719"/>
                <a:ext cx="760896" cy="761950"/>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Ellipse 84">
                <a:extLst>
                  <a:ext uri="{FF2B5EF4-FFF2-40B4-BE49-F238E27FC236}">
                    <a16:creationId xmlns:a16="http://schemas.microsoft.com/office/drawing/2014/main" id="{F2A2AF64-9005-FAF5-9512-B51433A27520}"/>
                  </a:ext>
                </a:extLst>
              </p:cNvPr>
              <p:cNvSpPr/>
              <p:nvPr/>
            </p:nvSpPr>
            <p:spPr>
              <a:xfrm>
                <a:off x="5153213" y="461793"/>
                <a:ext cx="517890" cy="45479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Rectangle : avec coin arrondi 85">
                <a:extLst>
                  <a:ext uri="{FF2B5EF4-FFF2-40B4-BE49-F238E27FC236}">
                    <a16:creationId xmlns:a16="http://schemas.microsoft.com/office/drawing/2014/main" id="{04896FB9-5E92-55E4-F473-A834FA127AE7}"/>
                  </a:ext>
                </a:extLst>
              </p:cNvPr>
              <p:cNvSpPr/>
              <p:nvPr/>
            </p:nvSpPr>
            <p:spPr>
              <a:xfrm>
                <a:off x="5323939" y="956288"/>
                <a:ext cx="178158" cy="117512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Rectangle : avec coin arrondi 86">
                <a:extLst>
                  <a:ext uri="{FF2B5EF4-FFF2-40B4-BE49-F238E27FC236}">
                    <a16:creationId xmlns:a16="http://schemas.microsoft.com/office/drawing/2014/main" id="{24C58145-D189-119E-4A4C-E653C5964084}"/>
                  </a:ext>
                </a:extLst>
              </p:cNvPr>
              <p:cNvSpPr/>
              <p:nvPr/>
            </p:nvSpPr>
            <p:spPr>
              <a:xfrm rot="18494933" flipV="1">
                <a:off x="4785953" y="1308048"/>
                <a:ext cx="609177" cy="14098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8" name="Rectangle : avec coin arrondi 87">
                <a:extLst>
                  <a:ext uri="{FF2B5EF4-FFF2-40B4-BE49-F238E27FC236}">
                    <a16:creationId xmlns:a16="http://schemas.microsoft.com/office/drawing/2014/main" id="{37886F81-1FA2-DCDC-8EEF-C1240F0B64C7}"/>
                  </a:ext>
                </a:extLst>
              </p:cNvPr>
              <p:cNvSpPr/>
              <p:nvPr/>
            </p:nvSpPr>
            <p:spPr>
              <a:xfrm rot="13340333">
                <a:off x="4733672" y="1739507"/>
                <a:ext cx="420724" cy="1404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Rectangle : avec coin arrondi 88">
                <a:extLst>
                  <a:ext uri="{FF2B5EF4-FFF2-40B4-BE49-F238E27FC236}">
                    <a16:creationId xmlns:a16="http://schemas.microsoft.com/office/drawing/2014/main" id="{0D063AED-99FF-DE27-F8C3-91CDA9831705}"/>
                  </a:ext>
                </a:extLst>
              </p:cNvPr>
              <p:cNvSpPr/>
              <p:nvPr/>
            </p:nvSpPr>
            <p:spPr>
              <a:xfrm>
                <a:off x="5138093" y="2333978"/>
                <a:ext cx="172630" cy="60316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0" name="Rectangle : avec coin arrondi 89">
                <a:extLst>
                  <a:ext uri="{FF2B5EF4-FFF2-40B4-BE49-F238E27FC236}">
                    <a16:creationId xmlns:a16="http://schemas.microsoft.com/office/drawing/2014/main" id="{CEF9ABD8-9905-75C5-1BDC-04A152F994EF}"/>
                  </a:ext>
                </a:extLst>
              </p:cNvPr>
              <p:cNvSpPr/>
              <p:nvPr/>
            </p:nvSpPr>
            <p:spPr>
              <a:xfrm rot="5400000">
                <a:off x="5108980" y="2072065"/>
                <a:ext cx="222545" cy="25190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1" name="Rectangle : avec coin arrondi 90">
                <a:extLst>
                  <a:ext uri="{FF2B5EF4-FFF2-40B4-BE49-F238E27FC236}">
                    <a16:creationId xmlns:a16="http://schemas.microsoft.com/office/drawing/2014/main" id="{97A0BC24-DA75-2D26-FE4A-936056657E81}"/>
                  </a:ext>
                </a:extLst>
              </p:cNvPr>
              <p:cNvSpPr/>
              <p:nvPr/>
            </p:nvSpPr>
            <p:spPr>
              <a:xfrm>
                <a:off x="5080005" y="2961838"/>
                <a:ext cx="302103" cy="143536"/>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2" name="Rectangle : avec coin arrondi 91">
                <a:extLst>
                  <a:ext uri="{FF2B5EF4-FFF2-40B4-BE49-F238E27FC236}">
                    <a16:creationId xmlns:a16="http://schemas.microsoft.com/office/drawing/2014/main" id="{A88EF663-1490-8FB4-DB6F-6702A8BE0F53}"/>
                  </a:ext>
                </a:extLst>
              </p:cNvPr>
              <p:cNvSpPr/>
              <p:nvPr/>
            </p:nvSpPr>
            <p:spPr>
              <a:xfrm rot="5400000">
                <a:off x="5486243" y="2070658"/>
                <a:ext cx="222545" cy="25190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Rectangle : avec coin arrondi 92">
                <a:extLst>
                  <a:ext uri="{FF2B5EF4-FFF2-40B4-BE49-F238E27FC236}">
                    <a16:creationId xmlns:a16="http://schemas.microsoft.com/office/drawing/2014/main" id="{5B16798B-2C9C-369A-D6D4-FCE7F1A5763E}"/>
                  </a:ext>
                </a:extLst>
              </p:cNvPr>
              <p:cNvSpPr/>
              <p:nvPr/>
            </p:nvSpPr>
            <p:spPr>
              <a:xfrm>
                <a:off x="5498216" y="2333977"/>
                <a:ext cx="172630" cy="60316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4" name="Rectangle : avec coin arrondi 93">
                <a:extLst>
                  <a:ext uri="{FF2B5EF4-FFF2-40B4-BE49-F238E27FC236}">
                    <a16:creationId xmlns:a16="http://schemas.microsoft.com/office/drawing/2014/main" id="{83F96578-4BE2-8C00-1580-D2D3F8C60376}"/>
                  </a:ext>
                </a:extLst>
              </p:cNvPr>
              <p:cNvSpPr/>
              <p:nvPr/>
            </p:nvSpPr>
            <p:spPr>
              <a:xfrm rot="13633138" flipV="1">
                <a:off x="5457073" y="1295896"/>
                <a:ext cx="609177" cy="14562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Rectangle : avec coin arrondi 94">
                <a:extLst>
                  <a:ext uri="{FF2B5EF4-FFF2-40B4-BE49-F238E27FC236}">
                    <a16:creationId xmlns:a16="http://schemas.microsoft.com/office/drawing/2014/main" id="{6314E358-7C8C-1932-B402-2278ACCF05CC}"/>
                  </a:ext>
                </a:extLst>
              </p:cNvPr>
              <p:cNvSpPr/>
              <p:nvPr/>
            </p:nvSpPr>
            <p:spPr>
              <a:xfrm rot="18541408">
                <a:off x="5727499" y="1712361"/>
                <a:ext cx="420724" cy="13569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Rectangle : avec coin arrondi 95">
                <a:extLst>
                  <a:ext uri="{FF2B5EF4-FFF2-40B4-BE49-F238E27FC236}">
                    <a16:creationId xmlns:a16="http://schemas.microsoft.com/office/drawing/2014/main" id="{BD17CEA5-FAE6-9ACB-4878-C92C3CB8E12D}"/>
                  </a:ext>
                </a:extLst>
              </p:cNvPr>
              <p:cNvSpPr/>
              <p:nvPr/>
            </p:nvSpPr>
            <p:spPr>
              <a:xfrm flipV="1">
                <a:off x="4973512" y="1908812"/>
                <a:ext cx="222082" cy="143536"/>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7" name="Rectangle : avec coin arrondi 96">
                <a:extLst>
                  <a:ext uri="{FF2B5EF4-FFF2-40B4-BE49-F238E27FC236}">
                    <a16:creationId xmlns:a16="http://schemas.microsoft.com/office/drawing/2014/main" id="{62BE1906-19C2-2852-161E-713298C34BEF}"/>
                  </a:ext>
                </a:extLst>
              </p:cNvPr>
              <p:cNvSpPr/>
              <p:nvPr/>
            </p:nvSpPr>
            <p:spPr>
              <a:xfrm flipV="1">
                <a:off x="5610091" y="1908812"/>
                <a:ext cx="222082" cy="143536"/>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8" name="Rectangle : avec coin arrondi 97">
                <a:extLst>
                  <a:ext uri="{FF2B5EF4-FFF2-40B4-BE49-F238E27FC236}">
                    <a16:creationId xmlns:a16="http://schemas.microsoft.com/office/drawing/2014/main" id="{5DD42613-CB03-5B4C-BD60-CF7B6547149D}"/>
                  </a:ext>
                </a:extLst>
              </p:cNvPr>
              <p:cNvSpPr/>
              <p:nvPr/>
            </p:nvSpPr>
            <p:spPr>
              <a:xfrm>
                <a:off x="5433479" y="2961838"/>
                <a:ext cx="302103" cy="143536"/>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9" name="Connecteur droit 98">
                <a:extLst>
                  <a:ext uri="{FF2B5EF4-FFF2-40B4-BE49-F238E27FC236}">
                    <a16:creationId xmlns:a16="http://schemas.microsoft.com/office/drawing/2014/main" id="{7C5E3571-F918-A186-265A-0B38999E993E}"/>
                  </a:ext>
                </a:extLst>
              </p:cNvPr>
              <p:cNvCxnSpPr>
                <a:cxnSpLocks/>
              </p:cNvCxnSpPr>
              <p:nvPr/>
            </p:nvCxnSpPr>
            <p:spPr>
              <a:xfrm flipH="1">
                <a:off x="5011195" y="2354256"/>
                <a:ext cx="14976" cy="67935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0" name="Connecteur droit 99">
                <a:extLst>
                  <a:ext uri="{FF2B5EF4-FFF2-40B4-BE49-F238E27FC236}">
                    <a16:creationId xmlns:a16="http://schemas.microsoft.com/office/drawing/2014/main" id="{26AAE5FC-5FD7-5883-A569-2BA4B16CF255}"/>
                  </a:ext>
                </a:extLst>
              </p:cNvPr>
              <p:cNvCxnSpPr>
                <a:cxnSpLocks/>
              </p:cNvCxnSpPr>
              <p:nvPr/>
            </p:nvCxnSpPr>
            <p:spPr>
              <a:xfrm>
                <a:off x="5772091" y="2354256"/>
                <a:ext cx="38498" cy="67935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7" name="Groupe 6">
              <a:extLst>
                <a:ext uri="{FF2B5EF4-FFF2-40B4-BE49-F238E27FC236}">
                  <a16:creationId xmlns:a16="http://schemas.microsoft.com/office/drawing/2014/main" id="{CE29C580-A532-8FE8-3A86-69B9560DBD50}"/>
                </a:ext>
              </a:extLst>
            </p:cNvPr>
            <p:cNvGrpSpPr/>
            <p:nvPr/>
          </p:nvGrpSpPr>
          <p:grpSpPr>
            <a:xfrm>
              <a:off x="5995961" y="3506413"/>
              <a:ext cx="1461026" cy="2423029"/>
              <a:chOff x="6752944" y="3557706"/>
              <a:chExt cx="1461026" cy="2423029"/>
            </a:xfrm>
          </p:grpSpPr>
          <p:sp>
            <p:nvSpPr>
              <p:cNvPr id="65" name="Rectangle : coins arrondis 64">
                <a:extLst>
                  <a:ext uri="{FF2B5EF4-FFF2-40B4-BE49-F238E27FC236}">
                    <a16:creationId xmlns:a16="http://schemas.microsoft.com/office/drawing/2014/main" id="{35852267-B296-F039-46BE-C247371C07D0}"/>
                  </a:ext>
                </a:extLst>
              </p:cNvPr>
              <p:cNvSpPr/>
              <p:nvPr/>
            </p:nvSpPr>
            <p:spPr>
              <a:xfrm>
                <a:off x="7354962" y="5165583"/>
                <a:ext cx="657223" cy="92160"/>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Rectangle : coins arrondis 65">
                <a:extLst>
                  <a:ext uri="{FF2B5EF4-FFF2-40B4-BE49-F238E27FC236}">
                    <a16:creationId xmlns:a16="http://schemas.microsoft.com/office/drawing/2014/main" id="{8315DDE4-7498-2A15-448E-21A5CE60701C}"/>
                  </a:ext>
                </a:extLst>
              </p:cNvPr>
              <p:cNvSpPr/>
              <p:nvPr/>
            </p:nvSpPr>
            <p:spPr>
              <a:xfrm>
                <a:off x="7372682" y="4455372"/>
                <a:ext cx="657223" cy="689904"/>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Ellipse 66">
                <a:extLst>
                  <a:ext uri="{FF2B5EF4-FFF2-40B4-BE49-F238E27FC236}">
                    <a16:creationId xmlns:a16="http://schemas.microsoft.com/office/drawing/2014/main" id="{A8FFC37C-D8F5-F49F-61FE-631FF0B6E920}"/>
                  </a:ext>
                </a:extLst>
              </p:cNvPr>
              <p:cNvSpPr/>
              <p:nvPr/>
            </p:nvSpPr>
            <p:spPr>
              <a:xfrm>
                <a:off x="7477630" y="3587117"/>
                <a:ext cx="447327" cy="41179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8" name="Rectangle : avec coin arrondi 67">
                <a:extLst>
                  <a:ext uri="{FF2B5EF4-FFF2-40B4-BE49-F238E27FC236}">
                    <a16:creationId xmlns:a16="http://schemas.microsoft.com/office/drawing/2014/main" id="{83E1F784-0EB5-8B48-E3C6-C9BA801C1093}"/>
                  </a:ext>
                </a:extLst>
              </p:cNvPr>
              <p:cNvSpPr/>
              <p:nvPr/>
            </p:nvSpPr>
            <p:spPr>
              <a:xfrm rot="2273998" flipV="1">
                <a:off x="7146919" y="4085431"/>
                <a:ext cx="551576" cy="12177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Rectangle : avec coin arrondi 68">
                <a:extLst>
                  <a:ext uri="{FF2B5EF4-FFF2-40B4-BE49-F238E27FC236}">
                    <a16:creationId xmlns:a16="http://schemas.microsoft.com/office/drawing/2014/main" id="{76162E52-26A6-3B5D-DC1C-1E62F223FAFE}"/>
                  </a:ext>
                </a:extLst>
              </p:cNvPr>
              <p:cNvSpPr/>
              <p:nvPr/>
            </p:nvSpPr>
            <p:spPr>
              <a:xfrm rot="13340333">
                <a:off x="6867172" y="3758244"/>
                <a:ext cx="363400" cy="12713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Rectangle : avec coin arrondi 69">
                <a:extLst>
                  <a:ext uri="{FF2B5EF4-FFF2-40B4-BE49-F238E27FC236}">
                    <a16:creationId xmlns:a16="http://schemas.microsoft.com/office/drawing/2014/main" id="{C0925453-041C-3090-7602-DC1F23A2EFCE}"/>
                  </a:ext>
                </a:extLst>
              </p:cNvPr>
              <p:cNvSpPr/>
              <p:nvPr/>
            </p:nvSpPr>
            <p:spPr>
              <a:xfrm>
                <a:off x="7464570" y="5282278"/>
                <a:ext cx="149109" cy="54613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Rectangle : avec coin arrondi 70">
                <a:extLst>
                  <a:ext uri="{FF2B5EF4-FFF2-40B4-BE49-F238E27FC236}">
                    <a16:creationId xmlns:a16="http://schemas.microsoft.com/office/drawing/2014/main" id="{6F3BB85B-0651-4FA1-D4D4-6A9CE51239FA}"/>
                  </a:ext>
                </a:extLst>
              </p:cNvPr>
              <p:cNvSpPr/>
              <p:nvPr/>
            </p:nvSpPr>
            <p:spPr>
              <a:xfrm rot="5400000">
                <a:off x="7434784" y="5050382"/>
                <a:ext cx="201502" cy="217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Rectangle : avec coin arrondi 71">
                <a:extLst>
                  <a:ext uri="{FF2B5EF4-FFF2-40B4-BE49-F238E27FC236}">
                    <a16:creationId xmlns:a16="http://schemas.microsoft.com/office/drawing/2014/main" id="{7AE8D48D-F49E-B03C-859E-031D988F7B54}"/>
                  </a:ext>
                </a:extLst>
              </p:cNvPr>
              <p:cNvSpPr/>
              <p:nvPr/>
            </p:nvSpPr>
            <p:spPr>
              <a:xfrm>
                <a:off x="7414396" y="5850771"/>
                <a:ext cx="260941" cy="12996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3" name="Rectangle : avec coin arrondi 72">
                <a:extLst>
                  <a:ext uri="{FF2B5EF4-FFF2-40B4-BE49-F238E27FC236}">
                    <a16:creationId xmlns:a16="http://schemas.microsoft.com/office/drawing/2014/main" id="{1E371B24-B67A-A3AC-EA7B-57D0DE7A18B3}"/>
                  </a:ext>
                </a:extLst>
              </p:cNvPr>
              <p:cNvSpPr/>
              <p:nvPr/>
            </p:nvSpPr>
            <p:spPr>
              <a:xfrm rot="5400000">
                <a:off x="7760644" y="5049108"/>
                <a:ext cx="201502" cy="217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Rectangle : avec coin arrondi 73">
                <a:extLst>
                  <a:ext uri="{FF2B5EF4-FFF2-40B4-BE49-F238E27FC236}">
                    <a16:creationId xmlns:a16="http://schemas.microsoft.com/office/drawing/2014/main" id="{289A7B8F-AEE2-CBE7-6693-957B12F891AE}"/>
                  </a:ext>
                </a:extLst>
              </p:cNvPr>
              <p:cNvSpPr/>
              <p:nvPr/>
            </p:nvSpPr>
            <p:spPr>
              <a:xfrm>
                <a:off x="7775625" y="5282277"/>
                <a:ext cx="149109" cy="54613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Rectangle : avec coin arrondi 74">
                <a:extLst>
                  <a:ext uri="{FF2B5EF4-FFF2-40B4-BE49-F238E27FC236}">
                    <a16:creationId xmlns:a16="http://schemas.microsoft.com/office/drawing/2014/main" id="{E607BA0C-0EE6-62E4-49E4-ED5241E04AEB}"/>
                  </a:ext>
                </a:extLst>
              </p:cNvPr>
              <p:cNvSpPr/>
              <p:nvPr/>
            </p:nvSpPr>
            <p:spPr>
              <a:xfrm rot="13633138" flipV="1">
                <a:off x="7727388" y="4345388"/>
                <a:ext cx="551576" cy="1257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6" name="Rectangle : avec coin arrondi 75">
                <a:extLst>
                  <a:ext uri="{FF2B5EF4-FFF2-40B4-BE49-F238E27FC236}">
                    <a16:creationId xmlns:a16="http://schemas.microsoft.com/office/drawing/2014/main" id="{52132643-7624-2C60-D5AD-8A208EE7800E}"/>
                  </a:ext>
                </a:extLst>
              </p:cNvPr>
              <p:cNvSpPr/>
              <p:nvPr/>
            </p:nvSpPr>
            <p:spPr>
              <a:xfrm rot="18541408">
                <a:off x="7964897" y="4722267"/>
                <a:ext cx="380943" cy="11720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Rectangle : avec coin arrondi 76">
                <a:extLst>
                  <a:ext uri="{FF2B5EF4-FFF2-40B4-BE49-F238E27FC236}">
                    <a16:creationId xmlns:a16="http://schemas.microsoft.com/office/drawing/2014/main" id="{9A5AC175-5FF7-F4C8-D606-6F6ECDC7556C}"/>
                  </a:ext>
                </a:extLst>
              </p:cNvPr>
              <p:cNvSpPr/>
              <p:nvPr/>
            </p:nvSpPr>
            <p:spPr>
              <a:xfrm rot="2204020" flipV="1">
                <a:off x="6752944" y="3557706"/>
                <a:ext cx="191823" cy="129964"/>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8" name="Rectangle : avec coin arrondi 77">
                <a:extLst>
                  <a:ext uri="{FF2B5EF4-FFF2-40B4-BE49-F238E27FC236}">
                    <a16:creationId xmlns:a16="http://schemas.microsoft.com/office/drawing/2014/main" id="{ABD68E54-ED7D-6FAC-C4C6-9443DBC20401}"/>
                  </a:ext>
                </a:extLst>
              </p:cNvPr>
              <p:cNvSpPr/>
              <p:nvPr/>
            </p:nvSpPr>
            <p:spPr>
              <a:xfrm flipV="1">
                <a:off x="7872257" y="4897314"/>
                <a:ext cx="191823" cy="129964"/>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Rectangle : avec coin arrondi 78">
                <a:extLst>
                  <a:ext uri="{FF2B5EF4-FFF2-40B4-BE49-F238E27FC236}">
                    <a16:creationId xmlns:a16="http://schemas.microsoft.com/office/drawing/2014/main" id="{28AA1858-17DB-8290-1B3C-A766213B8129}"/>
                  </a:ext>
                </a:extLst>
              </p:cNvPr>
              <p:cNvSpPr/>
              <p:nvPr/>
            </p:nvSpPr>
            <p:spPr>
              <a:xfrm>
                <a:off x="7719709" y="5850771"/>
                <a:ext cx="260941" cy="12996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0" name="Connecteur droit 79">
                <a:extLst>
                  <a:ext uri="{FF2B5EF4-FFF2-40B4-BE49-F238E27FC236}">
                    <a16:creationId xmlns:a16="http://schemas.microsoft.com/office/drawing/2014/main" id="{F8094E56-07E5-28F5-4F43-925AF20498DA}"/>
                  </a:ext>
                </a:extLst>
              </p:cNvPr>
              <p:cNvCxnSpPr>
                <a:cxnSpLocks/>
              </p:cNvCxnSpPr>
              <p:nvPr/>
            </p:nvCxnSpPr>
            <p:spPr>
              <a:xfrm flipH="1">
                <a:off x="7354962" y="5300639"/>
                <a:ext cx="12935" cy="61511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1" name="Connecteur droit 80">
                <a:extLst>
                  <a:ext uri="{FF2B5EF4-FFF2-40B4-BE49-F238E27FC236}">
                    <a16:creationId xmlns:a16="http://schemas.microsoft.com/office/drawing/2014/main" id="{D790393C-F788-C990-EA38-CF460BAF8633}"/>
                  </a:ext>
                </a:extLst>
              </p:cNvPr>
              <p:cNvCxnSpPr>
                <a:cxnSpLocks/>
              </p:cNvCxnSpPr>
              <p:nvPr/>
            </p:nvCxnSpPr>
            <p:spPr>
              <a:xfrm>
                <a:off x="8012184" y="5300639"/>
                <a:ext cx="33253" cy="61511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82" name="Rectangle : avec coin arrondi 81">
                <a:extLst>
                  <a:ext uri="{FF2B5EF4-FFF2-40B4-BE49-F238E27FC236}">
                    <a16:creationId xmlns:a16="http://schemas.microsoft.com/office/drawing/2014/main" id="{F953A212-10B0-9530-68E0-A87BECFC3A22}"/>
                  </a:ext>
                </a:extLst>
              </p:cNvPr>
              <p:cNvSpPr/>
              <p:nvPr/>
            </p:nvSpPr>
            <p:spPr>
              <a:xfrm>
                <a:off x="7625094" y="4034855"/>
                <a:ext cx="153884" cy="106401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8" name="Groupe 7">
              <a:extLst>
                <a:ext uri="{FF2B5EF4-FFF2-40B4-BE49-F238E27FC236}">
                  <a16:creationId xmlns:a16="http://schemas.microsoft.com/office/drawing/2014/main" id="{AA8F1754-BA2B-C71E-87B2-BEC81F796D56}"/>
                </a:ext>
              </a:extLst>
            </p:cNvPr>
            <p:cNvGrpSpPr/>
            <p:nvPr/>
          </p:nvGrpSpPr>
          <p:grpSpPr>
            <a:xfrm>
              <a:off x="8937675" y="3419645"/>
              <a:ext cx="1836781" cy="2534083"/>
              <a:chOff x="8899648" y="3461056"/>
              <a:chExt cx="1836781" cy="2534083"/>
            </a:xfrm>
          </p:grpSpPr>
          <p:sp>
            <p:nvSpPr>
              <p:cNvPr id="47" name="Rectangle : coins arrondis 46">
                <a:extLst>
                  <a:ext uri="{FF2B5EF4-FFF2-40B4-BE49-F238E27FC236}">
                    <a16:creationId xmlns:a16="http://schemas.microsoft.com/office/drawing/2014/main" id="{FE47044E-3516-3136-9B15-A282439ADFA4}"/>
                  </a:ext>
                </a:extLst>
              </p:cNvPr>
              <p:cNvSpPr/>
              <p:nvPr/>
            </p:nvSpPr>
            <p:spPr>
              <a:xfrm>
                <a:off x="9501666" y="5179987"/>
                <a:ext cx="657223" cy="92160"/>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 coins arrondis 47">
                <a:extLst>
                  <a:ext uri="{FF2B5EF4-FFF2-40B4-BE49-F238E27FC236}">
                    <a16:creationId xmlns:a16="http://schemas.microsoft.com/office/drawing/2014/main" id="{81203EC6-FF5C-7C38-A887-D6AD7964AB64}"/>
                  </a:ext>
                </a:extLst>
              </p:cNvPr>
              <p:cNvSpPr/>
              <p:nvPr/>
            </p:nvSpPr>
            <p:spPr>
              <a:xfrm>
                <a:off x="9519386" y="4469776"/>
                <a:ext cx="657223" cy="689904"/>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Ellipse 48">
                <a:extLst>
                  <a:ext uri="{FF2B5EF4-FFF2-40B4-BE49-F238E27FC236}">
                    <a16:creationId xmlns:a16="http://schemas.microsoft.com/office/drawing/2014/main" id="{8B590B84-E33F-D613-B5E0-FF2918ADA393}"/>
                  </a:ext>
                </a:extLst>
              </p:cNvPr>
              <p:cNvSpPr/>
              <p:nvPr/>
            </p:nvSpPr>
            <p:spPr>
              <a:xfrm>
                <a:off x="9624334" y="3601521"/>
                <a:ext cx="447327" cy="411792"/>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0" name="Rectangle : avec coin arrondi 49">
                <a:extLst>
                  <a:ext uri="{FF2B5EF4-FFF2-40B4-BE49-F238E27FC236}">
                    <a16:creationId xmlns:a16="http://schemas.microsoft.com/office/drawing/2014/main" id="{29994822-449B-B8BE-E414-62B503AD5297}"/>
                  </a:ext>
                </a:extLst>
              </p:cNvPr>
              <p:cNvSpPr/>
              <p:nvPr/>
            </p:nvSpPr>
            <p:spPr>
              <a:xfrm rot="2273998" flipV="1">
                <a:off x="9293623" y="4099835"/>
                <a:ext cx="551576" cy="12177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Rectangle : avec coin arrondi 50">
                <a:extLst>
                  <a:ext uri="{FF2B5EF4-FFF2-40B4-BE49-F238E27FC236}">
                    <a16:creationId xmlns:a16="http://schemas.microsoft.com/office/drawing/2014/main" id="{D8509A34-BD57-E936-7532-90B729AF2ACC}"/>
                  </a:ext>
                </a:extLst>
              </p:cNvPr>
              <p:cNvSpPr/>
              <p:nvPr/>
            </p:nvSpPr>
            <p:spPr>
              <a:xfrm rot="13340333">
                <a:off x="9013876" y="3772648"/>
                <a:ext cx="363400" cy="12713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Rectangle : avec coin arrondi 51">
                <a:extLst>
                  <a:ext uri="{FF2B5EF4-FFF2-40B4-BE49-F238E27FC236}">
                    <a16:creationId xmlns:a16="http://schemas.microsoft.com/office/drawing/2014/main" id="{9495B394-9228-F051-87E6-3810E9399DD3}"/>
                  </a:ext>
                </a:extLst>
              </p:cNvPr>
              <p:cNvSpPr/>
              <p:nvPr/>
            </p:nvSpPr>
            <p:spPr>
              <a:xfrm>
                <a:off x="9611274" y="5296682"/>
                <a:ext cx="149109" cy="54613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 avec coin arrondi 52">
                <a:extLst>
                  <a:ext uri="{FF2B5EF4-FFF2-40B4-BE49-F238E27FC236}">
                    <a16:creationId xmlns:a16="http://schemas.microsoft.com/office/drawing/2014/main" id="{70086418-0C78-ADD7-3087-A716C66971D6}"/>
                  </a:ext>
                </a:extLst>
              </p:cNvPr>
              <p:cNvSpPr/>
              <p:nvPr/>
            </p:nvSpPr>
            <p:spPr>
              <a:xfrm rot="5400000">
                <a:off x="9581488" y="5064786"/>
                <a:ext cx="201502" cy="217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 avec coin arrondi 53">
                <a:extLst>
                  <a:ext uri="{FF2B5EF4-FFF2-40B4-BE49-F238E27FC236}">
                    <a16:creationId xmlns:a16="http://schemas.microsoft.com/office/drawing/2014/main" id="{5E81281A-3731-AD2B-6777-10A94A8C758E}"/>
                  </a:ext>
                </a:extLst>
              </p:cNvPr>
              <p:cNvSpPr/>
              <p:nvPr/>
            </p:nvSpPr>
            <p:spPr>
              <a:xfrm>
                <a:off x="9561100" y="5865175"/>
                <a:ext cx="260941" cy="12996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Rectangle : avec coin arrondi 54">
                <a:extLst>
                  <a:ext uri="{FF2B5EF4-FFF2-40B4-BE49-F238E27FC236}">
                    <a16:creationId xmlns:a16="http://schemas.microsoft.com/office/drawing/2014/main" id="{7166FDC3-D0BA-C19A-97BC-FA41C78CF440}"/>
                  </a:ext>
                </a:extLst>
              </p:cNvPr>
              <p:cNvSpPr/>
              <p:nvPr/>
            </p:nvSpPr>
            <p:spPr>
              <a:xfrm rot="5400000">
                <a:off x="9907348" y="5063512"/>
                <a:ext cx="201502" cy="217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 avec coin arrondi 55">
                <a:extLst>
                  <a:ext uri="{FF2B5EF4-FFF2-40B4-BE49-F238E27FC236}">
                    <a16:creationId xmlns:a16="http://schemas.microsoft.com/office/drawing/2014/main" id="{AF5C44E7-A588-955F-D437-E53BEFCE965C}"/>
                  </a:ext>
                </a:extLst>
              </p:cNvPr>
              <p:cNvSpPr/>
              <p:nvPr/>
            </p:nvSpPr>
            <p:spPr>
              <a:xfrm>
                <a:off x="9922329" y="5296681"/>
                <a:ext cx="149109" cy="54613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Rectangle : avec coin arrondi 56">
                <a:extLst>
                  <a:ext uri="{FF2B5EF4-FFF2-40B4-BE49-F238E27FC236}">
                    <a16:creationId xmlns:a16="http://schemas.microsoft.com/office/drawing/2014/main" id="{7D5165BA-A60B-4121-AB98-CD67BA574A2A}"/>
                  </a:ext>
                </a:extLst>
              </p:cNvPr>
              <p:cNvSpPr/>
              <p:nvPr/>
            </p:nvSpPr>
            <p:spPr>
              <a:xfrm rot="7828410" flipV="1">
                <a:off x="9849024" y="4074888"/>
                <a:ext cx="551576" cy="1257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Rectangle : avec coin arrondi 57">
                <a:extLst>
                  <a:ext uri="{FF2B5EF4-FFF2-40B4-BE49-F238E27FC236}">
                    <a16:creationId xmlns:a16="http://schemas.microsoft.com/office/drawing/2014/main" id="{B9BC6FE2-C573-8011-C479-7BE300394059}"/>
                  </a:ext>
                </a:extLst>
              </p:cNvPr>
              <p:cNvSpPr/>
              <p:nvPr/>
            </p:nvSpPr>
            <p:spPr>
              <a:xfrm rot="18541408">
                <a:off x="10269362" y="3711131"/>
                <a:ext cx="380943" cy="11720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Rectangle : avec coin arrondi 58">
                <a:extLst>
                  <a:ext uri="{FF2B5EF4-FFF2-40B4-BE49-F238E27FC236}">
                    <a16:creationId xmlns:a16="http://schemas.microsoft.com/office/drawing/2014/main" id="{1E57AC5E-EF82-1797-2C9A-A69BB6E4FE5E}"/>
                  </a:ext>
                </a:extLst>
              </p:cNvPr>
              <p:cNvSpPr/>
              <p:nvPr/>
            </p:nvSpPr>
            <p:spPr>
              <a:xfrm rot="2204020" flipV="1">
                <a:off x="8899648" y="3572110"/>
                <a:ext cx="191823" cy="129964"/>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Rectangle : avec coin arrondi 59">
                <a:extLst>
                  <a:ext uri="{FF2B5EF4-FFF2-40B4-BE49-F238E27FC236}">
                    <a16:creationId xmlns:a16="http://schemas.microsoft.com/office/drawing/2014/main" id="{121B6BE2-DE9C-4FF8-A856-FD03DE4CCF6C}"/>
                  </a:ext>
                </a:extLst>
              </p:cNvPr>
              <p:cNvSpPr/>
              <p:nvPr/>
            </p:nvSpPr>
            <p:spPr>
              <a:xfrm rot="18775401" flipV="1">
                <a:off x="10575535" y="3491986"/>
                <a:ext cx="191823" cy="129964"/>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Rectangle : avec coin arrondi 60">
                <a:extLst>
                  <a:ext uri="{FF2B5EF4-FFF2-40B4-BE49-F238E27FC236}">
                    <a16:creationId xmlns:a16="http://schemas.microsoft.com/office/drawing/2014/main" id="{0368380E-ABA4-0597-7420-6FBFDC6EDD78}"/>
                  </a:ext>
                </a:extLst>
              </p:cNvPr>
              <p:cNvSpPr/>
              <p:nvPr/>
            </p:nvSpPr>
            <p:spPr>
              <a:xfrm>
                <a:off x="9866413" y="5865175"/>
                <a:ext cx="260941" cy="12996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2" name="Connecteur droit 61">
                <a:extLst>
                  <a:ext uri="{FF2B5EF4-FFF2-40B4-BE49-F238E27FC236}">
                    <a16:creationId xmlns:a16="http://schemas.microsoft.com/office/drawing/2014/main" id="{590FF537-BBB8-3CA6-664B-D5DC28CBC80B}"/>
                  </a:ext>
                </a:extLst>
              </p:cNvPr>
              <p:cNvCxnSpPr>
                <a:cxnSpLocks/>
              </p:cNvCxnSpPr>
              <p:nvPr/>
            </p:nvCxnSpPr>
            <p:spPr>
              <a:xfrm flipH="1">
                <a:off x="9501666" y="5315043"/>
                <a:ext cx="12935" cy="61511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Connecteur droit 62">
                <a:extLst>
                  <a:ext uri="{FF2B5EF4-FFF2-40B4-BE49-F238E27FC236}">
                    <a16:creationId xmlns:a16="http://schemas.microsoft.com/office/drawing/2014/main" id="{53B4F7EE-E714-F43E-1B5A-144F95789CFE}"/>
                  </a:ext>
                </a:extLst>
              </p:cNvPr>
              <p:cNvCxnSpPr>
                <a:cxnSpLocks/>
              </p:cNvCxnSpPr>
              <p:nvPr/>
            </p:nvCxnSpPr>
            <p:spPr>
              <a:xfrm>
                <a:off x="10158888" y="5315043"/>
                <a:ext cx="33253" cy="615114"/>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64" name="Rectangle : avec coin arrondi 63">
                <a:extLst>
                  <a:ext uri="{FF2B5EF4-FFF2-40B4-BE49-F238E27FC236}">
                    <a16:creationId xmlns:a16="http://schemas.microsoft.com/office/drawing/2014/main" id="{3EF40D9C-C4BE-F86C-B737-DD838F2BBF4C}"/>
                  </a:ext>
                </a:extLst>
              </p:cNvPr>
              <p:cNvSpPr/>
              <p:nvPr/>
            </p:nvSpPr>
            <p:spPr>
              <a:xfrm>
                <a:off x="9771798" y="4049259"/>
                <a:ext cx="153884" cy="106401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9" name="Groupe 8">
              <a:extLst>
                <a:ext uri="{FF2B5EF4-FFF2-40B4-BE49-F238E27FC236}">
                  <a16:creationId xmlns:a16="http://schemas.microsoft.com/office/drawing/2014/main" id="{E693AA63-3381-2DA8-9E78-35FF6C414BAC}"/>
                </a:ext>
              </a:extLst>
            </p:cNvPr>
            <p:cNvGrpSpPr/>
            <p:nvPr/>
          </p:nvGrpSpPr>
          <p:grpSpPr>
            <a:xfrm>
              <a:off x="7822005" y="3557139"/>
              <a:ext cx="1098717" cy="2393618"/>
              <a:chOff x="4733672" y="461793"/>
              <a:chExt cx="1272034" cy="2643581"/>
            </a:xfrm>
          </p:grpSpPr>
          <p:sp>
            <p:nvSpPr>
              <p:cNvPr id="29" name="Rectangle : coins arrondis 28">
                <a:extLst>
                  <a:ext uri="{FF2B5EF4-FFF2-40B4-BE49-F238E27FC236}">
                    <a16:creationId xmlns:a16="http://schemas.microsoft.com/office/drawing/2014/main" id="{3476D328-98D4-AEC7-4F88-14B4846F1749}"/>
                  </a:ext>
                </a:extLst>
              </p:cNvPr>
              <p:cNvSpPr/>
              <p:nvPr/>
            </p:nvSpPr>
            <p:spPr>
              <a:xfrm>
                <a:off x="5011195" y="2205096"/>
                <a:ext cx="760896" cy="101784"/>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 coins arrondis 29">
                <a:extLst>
                  <a:ext uri="{FF2B5EF4-FFF2-40B4-BE49-F238E27FC236}">
                    <a16:creationId xmlns:a16="http://schemas.microsoft.com/office/drawing/2014/main" id="{0FADA20F-B19F-CE2A-FFE7-968E0BC9CC9B}"/>
                  </a:ext>
                </a:extLst>
              </p:cNvPr>
              <p:cNvSpPr/>
              <p:nvPr/>
            </p:nvSpPr>
            <p:spPr>
              <a:xfrm>
                <a:off x="5031710" y="1420719"/>
                <a:ext cx="760896" cy="761950"/>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a:extLst>
                  <a:ext uri="{FF2B5EF4-FFF2-40B4-BE49-F238E27FC236}">
                    <a16:creationId xmlns:a16="http://schemas.microsoft.com/office/drawing/2014/main" id="{687EB51F-F96E-974D-56A6-813A0E726B6C}"/>
                  </a:ext>
                </a:extLst>
              </p:cNvPr>
              <p:cNvSpPr/>
              <p:nvPr/>
            </p:nvSpPr>
            <p:spPr>
              <a:xfrm>
                <a:off x="5153213" y="461793"/>
                <a:ext cx="517890" cy="45479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avec coin arrondi 31">
                <a:extLst>
                  <a:ext uri="{FF2B5EF4-FFF2-40B4-BE49-F238E27FC236}">
                    <a16:creationId xmlns:a16="http://schemas.microsoft.com/office/drawing/2014/main" id="{64A346A6-651A-BC9D-9AD7-09FCFAE79934}"/>
                  </a:ext>
                </a:extLst>
              </p:cNvPr>
              <p:cNvSpPr/>
              <p:nvPr/>
            </p:nvSpPr>
            <p:spPr>
              <a:xfrm>
                <a:off x="5323939" y="956288"/>
                <a:ext cx="178158" cy="117512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 avec coin arrondi 32">
                <a:extLst>
                  <a:ext uri="{FF2B5EF4-FFF2-40B4-BE49-F238E27FC236}">
                    <a16:creationId xmlns:a16="http://schemas.microsoft.com/office/drawing/2014/main" id="{0FCDE387-FDEA-8F9E-072A-00A24DDFCE53}"/>
                  </a:ext>
                </a:extLst>
              </p:cNvPr>
              <p:cNvSpPr/>
              <p:nvPr/>
            </p:nvSpPr>
            <p:spPr>
              <a:xfrm rot="18494933" flipV="1">
                <a:off x="4785953" y="1308048"/>
                <a:ext cx="609177" cy="14098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 avec coin arrondi 33">
                <a:extLst>
                  <a:ext uri="{FF2B5EF4-FFF2-40B4-BE49-F238E27FC236}">
                    <a16:creationId xmlns:a16="http://schemas.microsoft.com/office/drawing/2014/main" id="{81AFA38D-D3EB-5695-0B57-EBB9D67E6EEB}"/>
                  </a:ext>
                </a:extLst>
              </p:cNvPr>
              <p:cNvSpPr/>
              <p:nvPr/>
            </p:nvSpPr>
            <p:spPr>
              <a:xfrm rot="13340333">
                <a:off x="4733672" y="1739507"/>
                <a:ext cx="420724" cy="1404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avec coin arrondi 34">
                <a:extLst>
                  <a:ext uri="{FF2B5EF4-FFF2-40B4-BE49-F238E27FC236}">
                    <a16:creationId xmlns:a16="http://schemas.microsoft.com/office/drawing/2014/main" id="{673BE442-31A6-7E61-D9BC-122FE49327BE}"/>
                  </a:ext>
                </a:extLst>
              </p:cNvPr>
              <p:cNvSpPr/>
              <p:nvPr/>
            </p:nvSpPr>
            <p:spPr>
              <a:xfrm>
                <a:off x="5138093" y="2333978"/>
                <a:ext cx="172630" cy="60316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 avec coin arrondi 35">
                <a:extLst>
                  <a:ext uri="{FF2B5EF4-FFF2-40B4-BE49-F238E27FC236}">
                    <a16:creationId xmlns:a16="http://schemas.microsoft.com/office/drawing/2014/main" id="{B064F08F-D28D-ADF8-1D1C-0A27CE8E0F6E}"/>
                  </a:ext>
                </a:extLst>
              </p:cNvPr>
              <p:cNvSpPr/>
              <p:nvPr/>
            </p:nvSpPr>
            <p:spPr>
              <a:xfrm rot="5400000">
                <a:off x="5108980" y="2072065"/>
                <a:ext cx="222545" cy="25190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 arrondi 36">
                <a:extLst>
                  <a:ext uri="{FF2B5EF4-FFF2-40B4-BE49-F238E27FC236}">
                    <a16:creationId xmlns:a16="http://schemas.microsoft.com/office/drawing/2014/main" id="{6AD53C5F-B7D2-4434-F1E4-6F13DDE4411D}"/>
                  </a:ext>
                </a:extLst>
              </p:cNvPr>
              <p:cNvSpPr/>
              <p:nvPr/>
            </p:nvSpPr>
            <p:spPr>
              <a:xfrm>
                <a:off x="5080005" y="2961838"/>
                <a:ext cx="302103" cy="143536"/>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 avec coin arrondi 37">
                <a:extLst>
                  <a:ext uri="{FF2B5EF4-FFF2-40B4-BE49-F238E27FC236}">
                    <a16:creationId xmlns:a16="http://schemas.microsoft.com/office/drawing/2014/main" id="{70643152-6DF4-FEDD-5CF3-861F81C57E43}"/>
                  </a:ext>
                </a:extLst>
              </p:cNvPr>
              <p:cNvSpPr/>
              <p:nvPr/>
            </p:nvSpPr>
            <p:spPr>
              <a:xfrm rot="5400000">
                <a:off x="5486243" y="2070658"/>
                <a:ext cx="222545" cy="25190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 avec coin arrondi 38">
                <a:extLst>
                  <a:ext uri="{FF2B5EF4-FFF2-40B4-BE49-F238E27FC236}">
                    <a16:creationId xmlns:a16="http://schemas.microsoft.com/office/drawing/2014/main" id="{DE015D70-814A-5429-23CB-FFF3A8D73B16}"/>
                  </a:ext>
                </a:extLst>
              </p:cNvPr>
              <p:cNvSpPr/>
              <p:nvPr/>
            </p:nvSpPr>
            <p:spPr>
              <a:xfrm>
                <a:off x="5498216" y="2333977"/>
                <a:ext cx="172630" cy="60316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 avec coin arrondi 39">
                <a:extLst>
                  <a:ext uri="{FF2B5EF4-FFF2-40B4-BE49-F238E27FC236}">
                    <a16:creationId xmlns:a16="http://schemas.microsoft.com/office/drawing/2014/main" id="{EEC6CEB6-C75A-DE40-0C95-4F5050440750}"/>
                  </a:ext>
                </a:extLst>
              </p:cNvPr>
              <p:cNvSpPr/>
              <p:nvPr/>
            </p:nvSpPr>
            <p:spPr>
              <a:xfrm rot="13633138" flipV="1">
                <a:off x="5457073" y="1295896"/>
                <a:ext cx="609177" cy="14562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 avec coin arrondi 40">
                <a:extLst>
                  <a:ext uri="{FF2B5EF4-FFF2-40B4-BE49-F238E27FC236}">
                    <a16:creationId xmlns:a16="http://schemas.microsoft.com/office/drawing/2014/main" id="{85C02A86-D04E-B03B-0970-93BC40CBF55C}"/>
                  </a:ext>
                </a:extLst>
              </p:cNvPr>
              <p:cNvSpPr/>
              <p:nvPr/>
            </p:nvSpPr>
            <p:spPr>
              <a:xfrm rot="18541408">
                <a:off x="5727499" y="1712361"/>
                <a:ext cx="420724" cy="13569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 avec coin arrondi 41">
                <a:extLst>
                  <a:ext uri="{FF2B5EF4-FFF2-40B4-BE49-F238E27FC236}">
                    <a16:creationId xmlns:a16="http://schemas.microsoft.com/office/drawing/2014/main" id="{D347DFBB-25FD-71B7-BB40-F7DA884376C2}"/>
                  </a:ext>
                </a:extLst>
              </p:cNvPr>
              <p:cNvSpPr/>
              <p:nvPr/>
            </p:nvSpPr>
            <p:spPr>
              <a:xfrm flipV="1">
                <a:off x="4973512" y="1908812"/>
                <a:ext cx="222082" cy="143536"/>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 avec coin arrondi 42">
                <a:extLst>
                  <a:ext uri="{FF2B5EF4-FFF2-40B4-BE49-F238E27FC236}">
                    <a16:creationId xmlns:a16="http://schemas.microsoft.com/office/drawing/2014/main" id="{1024CBDD-6E6F-BC26-E7F1-88DF26E9FCD4}"/>
                  </a:ext>
                </a:extLst>
              </p:cNvPr>
              <p:cNvSpPr/>
              <p:nvPr/>
            </p:nvSpPr>
            <p:spPr>
              <a:xfrm flipV="1">
                <a:off x="5610091" y="1908812"/>
                <a:ext cx="222082" cy="143536"/>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 avec coin arrondi 43">
                <a:extLst>
                  <a:ext uri="{FF2B5EF4-FFF2-40B4-BE49-F238E27FC236}">
                    <a16:creationId xmlns:a16="http://schemas.microsoft.com/office/drawing/2014/main" id="{C89546CC-2516-D062-A6BC-ED62982EFB8A}"/>
                  </a:ext>
                </a:extLst>
              </p:cNvPr>
              <p:cNvSpPr/>
              <p:nvPr/>
            </p:nvSpPr>
            <p:spPr>
              <a:xfrm>
                <a:off x="5433479" y="2961838"/>
                <a:ext cx="302103" cy="143536"/>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5" name="Connecteur droit 44">
                <a:extLst>
                  <a:ext uri="{FF2B5EF4-FFF2-40B4-BE49-F238E27FC236}">
                    <a16:creationId xmlns:a16="http://schemas.microsoft.com/office/drawing/2014/main" id="{A846A410-83AC-36C7-5DFB-A7D4ED34EADF}"/>
                  </a:ext>
                </a:extLst>
              </p:cNvPr>
              <p:cNvCxnSpPr>
                <a:cxnSpLocks/>
              </p:cNvCxnSpPr>
              <p:nvPr/>
            </p:nvCxnSpPr>
            <p:spPr>
              <a:xfrm flipH="1">
                <a:off x="5011195" y="2354256"/>
                <a:ext cx="14976" cy="67935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6" name="Connecteur droit 45">
                <a:extLst>
                  <a:ext uri="{FF2B5EF4-FFF2-40B4-BE49-F238E27FC236}">
                    <a16:creationId xmlns:a16="http://schemas.microsoft.com/office/drawing/2014/main" id="{328E2C0B-8C9C-36EB-F836-C81FA3DA8CD2}"/>
                  </a:ext>
                </a:extLst>
              </p:cNvPr>
              <p:cNvCxnSpPr>
                <a:cxnSpLocks/>
              </p:cNvCxnSpPr>
              <p:nvPr/>
            </p:nvCxnSpPr>
            <p:spPr>
              <a:xfrm>
                <a:off x="5772091" y="2354256"/>
                <a:ext cx="38498" cy="67935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10" name="Groupe 9">
              <a:extLst>
                <a:ext uri="{FF2B5EF4-FFF2-40B4-BE49-F238E27FC236}">
                  <a16:creationId xmlns:a16="http://schemas.microsoft.com/office/drawing/2014/main" id="{6D0A3343-CD11-65BD-5A65-B09276A39A89}"/>
                </a:ext>
              </a:extLst>
            </p:cNvPr>
            <p:cNvGrpSpPr/>
            <p:nvPr/>
          </p:nvGrpSpPr>
          <p:grpSpPr>
            <a:xfrm>
              <a:off x="10814909" y="3548036"/>
              <a:ext cx="1098717" cy="2393618"/>
              <a:chOff x="4733672" y="461793"/>
              <a:chExt cx="1272034" cy="2643581"/>
            </a:xfrm>
          </p:grpSpPr>
          <p:sp>
            <p:nvSpPr>
              <p:cNvPr id="11" name="Rectangle : coins arrondis 10">
                <a:extLst>
                  <a:ext uri="{FF2B5EF4-FFF2-40B4-BE49-F238E27FC236}">
                    <a16:creationId xmlns:a16="http://schemas.microsoft.com/office/drawing/2014/main" id="{824D219B-7EC1-524B-15FF-1DA1336BD0D7}"/>
                  </a:ext>
                </a:extLst>
              </p:cNvPr>
              <p:cNvSpPr/>
              <p:nvPr/>
            </p:nvSpPr>
            <p:spPr>
              <a:xfrm>
                <a:off x="5011195" y="2205096"/>
                <a:ext cx="760896" cy="101784"/>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coins arrondis 11">
                <a:extLst>
                  <a:ext uri="{FF2B5EF4-FFF2-40B4-BE49-F238E27FC236}">
                    <a16:creationId xmlns:a16="http://schemas.microsoft.com/office/drawing/2014/main" id="{D7F2E611-6A51-9122-445B-7BDA49CBD938}"/>
                  </a:ext>
                </a:extLst>
              </p:cNvPr>
              <p:cNvSpPr/>
              <p:nvPr/>
            </p:nvSpPr>
            <p:spPr>
              <a:xfrm>
                <a:off x="5031710" y="1420719"/>
                <a:ext cx="760896" cy="761950"/>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a16="http://schemas.microsoft.com/office/drawing/2014/main" id="{90BA4C54-2F77-FB72-4021-9234100FA602}"/>
                  </a:ext>
                </a:extLst>
              </p:cNvPr>
              <p:cNvSpPr/>
              <p:nvPr/>
            </p:nvSpPr>
            <p:spPr>
              <a:xfrm>
                <a:off x="5153213" y="461793"/>
                <a:ext cx="517890" cy="45479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 avec coin arrondi 13">
                <a:extLst>
                  <a:ext uri="{FF2B5EF4-FFF2-40B4-BE49-F238E27FC236}">
                    <a16:creationId xmlns:a16="http://schemas.microsoft.com/office/drawing/2014/main" id="{4462C2F4-1976-7B68-15EC-A3B5129DE59A}"/>
                  </a:ext>
                </a:extLst>
              </p:cNvPr>
              <p:cNvSpPr/>
              <p:nvPr/>
            </p:nvSpPr>
            <p:spPr>
              <a:xfrm>
                <a:off x="5323939" y="956288"/>
                <a:ext cx="178158" cy="117512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avec coin arrondi 14">
                <a:extLst>
                  <a:ext uri="{FF2B5EF4-FFF2-40B4-BE49-F238E27FC236}">
                    <a16:creationId xmlns:a16="http://schemas.microsoft.com/office/drawing/2014/main" id="{C7CC104C-0B29-59B6-8C4B-3441100D572B}"/>
                  </a:ext>
                </a:extLst>
              </p:cNvPr>
              <p:cNvSpPr/>
              <p:nvPr/>
            </p:nvSpPr>
            <p:spPr>
              <a:xfrm rot="18494933" flipV="1">
                <a:off x="4785953" y="1308048"/>
                <a:ext cx="609177" cy="14098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avec coin arrondi 15">
                <a:extLst>
                  <a:ext uri="{FF2B5EF4-FFF2-40B4-BE49-F238E27FC236}">
                    <a16:creationId xmlns:a16="http://schemas.microsoft.com/office/drawing/2014/main" id="{222607B3-01AD-D699-C52B-BD5D25940C2C}"/>
                  </a:ext>
                </a:extLst>
              </p:cNvPr>
              <p:cNvSpPr/>
              <p:nvPr/>
            </p:nvSpPr>
            <p:spPr>
              <a:xfrm rot="13340333">
                <a:off x="4733672" y="1739507"/>
                <a:ext cx="420724" cy="1404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 avec coin arrondi 16">
                <a:extLst>
                  <a:ext uri="{FF2B5EF4-FFF2-40B4-BE49-F238E27FC236}">
                    <a16:creationId xmlns:a16="http://schemas.microsoft.com/office/drawing/2014/main" id="{40FC16D2-7B36-302C-ED38-5F5BC203F225}"/>
                  </a:ext>
                </a:extLst>
              </p:cNvPr>
              <p:cNvSpPr/>
              <p:nvPr/>
            </p:nvSpPr>
            <p:spPr>
              <a:xfrm>
                <a:off x="5138093" y="2333978"/>
                <a:ext cx="172630" cy="60316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 avec coin arrondi 17">
                <a:extLst>
                  <a:ext uri="{FF2B5EF4-FFF2-40B4-BE49-F238E27FC236}">
                    <a16:creationId xmlns:a16="http://schemas.microsoft.com/office/drawing/2014/main" id="{46322354-C91B-9D7B-4883-74914338D383}"/>
                  </a:ext>
                </a:extLst>
              </p:cNvPr>
              <p:cNvSpPr/>
              <p:nvPr/>
            </p:nvSpPr>
            <p:spPr>
              <a:xfrm rot="5400000">
                <a:off x="5108980" y="2072065"/>
                <a:ext cx="222545" cy="25190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 avec coin arrondi 18">
                <a:extLst>
                  <a:ext uri="{FF2B5EF4-FFF2-40B4-BE49-F238E27FC236}">
                    <a16:creationId xmlns:a16="http://schemas.microsoft.com/office/drawing/2014/main" id="{71059FF8-AB80-D83A-DBD4-F76D774000EA}"/>
                  </a:ext>
                </a:extLst>
              </p:cNvPr>
              <p:cNvSpPr/>
              <p:nvPr/>
            </p:nvSpPr>
            <p:spPr>
              <a:xfrm>
                <a:off x="5080005" y="2961838"/>
                <a:ext cx="302103" cy="143536"/>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 avec coin arrondi 19">
                <a:extLst>
                  <a:ext uri="{FF2B5EF4-FFF2-40B4-BE49-F238E27FC236}">
                    <a16:creationId xmlns:a16="http://schemas.microsoft.com/office/drawing/2014/main" id="{D0D31829-BCD5-0AB2-0682-D0623207047B}"/>
                  </a:ext>
                </a:extLst>
              </p:cNvPr>
              <p:cNvSpPr/>
              <p:nvPr/>
            </p:nvSpPr>
            <p:spPr>
              <a:xfrm rot="5400000">
                <a:off x="5486243" y="2070658"/>
                <a:ext cx="222545" cy="25190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avec coin arrondi 20">
                <a:extLst>
                  <a:ext uri="{FF2B5EF4-FFF2-40B4-BE49-F238E27FC236}">
                    <a16:creationId xmlns:a16="http://schemas.microsoft.com/office/drawing/2014/main" id="{A0BD1FA5-F021-E57D-04B9-04AA7DE0E153}"/>
                  </a:ext>
                </a:extLst>
              </p:cNvPr>
              <p:cNvSpPr/>
              <p:nvPr/>
            </p:nvSpPr>
            <p:spPr>
              <a:xfrm>
                <a:off x="5498216" y="2333977"/>
                <a:ext cx="172630" cy="60316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 avec coin arrondi 21">
                <a:extLst>
                  <a:ext uri="{FF2B5EF4-FFF2-40B4-BE49-F238E27FC236}">
                    <a16:creationId xmlns:a16="http://schemas.microsoft.com/office/drawing/2014/main" id="{B50E2D52-08BB-7C5F-4AA7-CC220D26177F}"/>
                  </a:ext>
                </a:extLst>
              </p:cNvPr>
              <p:cNvSpPr/>
              <p:nvPr/>
            </p:nvSpPr>
            <p:spPr>
              <a:xfrm rot="13633138" flipV="1">
                <a:off x="5457073" y="1295896"/>
                <a:ext cx="609177" cy="14562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 avec coin arrondi 22">
                <a:extLst>
                  <a:ext uri="{FF2B5EF4-FFF2-40B4-BE49-F238E27FC236}">
                    <a16:creationId xmlns:a16="http://schemas.microsoft.com/office/drawing/2014/main" id="{DD6820A0-3499-AD08-3BB9-80F3AEB8A3E3}"/>
                  </a:ext>
                </a:extLst>
              </p:cNvPr>
              <p:cNvSpPr/>
              <p:nvPr/>
            </p:nvSpPr>
            <p:spPr>
              <a:xfrm rot="18541408">
                <a:off x="5727499" y="1712361"/>
                <a:ext cx="420724" cy="13569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 avec coin arrondi 23">
                <a:extLst>
                  <a:ext uri="{FF2B5EF4-FFF2-40B4-BE49-F238E27FC236}">
                    <a16:creationId xmlns:a16="http://schemas.microsoft.com/office/drawing/2014/main" id="{1008EBEC-A378-2C4E-F16C-F360D9EC5193}"/>
                  </a:ext>
                </a:extLst>
              </p:cNvPr>
              <p:cNvSpPr/>
              <p:nvPr/>
            </p:nvSpPr>
            <p:spPr>
              <a:xfrm flipV="1">
                <a:off x="4973512" y="1908812"/>
                <a:ext cx="222082" cy="143536"/>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 avec coin arrondi 24">
                <a:extLst>
                  <a:ext uri="{FF2B5EF4-FFF2-40B4-BE49-F238E27FC236}">
                    <a16:creationId xmlns:a16="http://schemas.microsoft.com/office/drawing/2014/main" id="{81106F0E-9371-5571-5A38-21AE91555659}"/>
                  </a:ext>
                </a:extLst>
              </p:cNvPr>
              <p:cNvSpPr/>
              <p:nvPr/>
            </p:nvSpPr>
            <p:spPr>
              <a:xfrm flipV="1">
                <a:off x="5610091" y="1908812"/>
                <a:ext cx="222082" cy="143536"/>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 avec coin arrondi 25">
                <a:extLst>
                  <a:ext uri="{FF2B5EF4-FFF2-40B4-BE49-F238E27FC236}">
                    <a16:creationId xmlns:a16="http://schemas.microsoft.com/office/drawing/2014/main" id="{6677F525-81FB-6695-A297-38F499B00AD0}"/>
                  </a:ext>
                </a:extLst>
              </p:cNvPr>
              <p:cNvSpPr/>
              <p:nvPr/>
            </p:nvSpPr>
            <p:spPr>
              <a:xfrm>
                <a:off x="5433479" y="2961838"/>
                <a:ext cx="302103" cy="143536"/>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7" name="Connecteur droit 26">
                <a:extLst>
                  <a:ext uri="{FF2B5EF4-FFF2-40B4-BE49-F238E27FC236}">
                    <a16:creationId xmlns:a16="http://schemas.microsoft.com/office/drawing/2014/main" id="{08D51BE5-91CD-52FB-438A-D98F101F4939}"/>
                  </a:ext>
                </a:extLst>
              </p:cNvPr>
              <p:cNvCxnSpPr>
                <a:cxnSpLocks/>
              </p:cNvCxnSpPr>
              <p:nvPr/>
            </p:nvCxnSpPr>
            <p:spPr>
              <a:xfrm flipH="1">
                <a:off x="5011195" y="2354256"/>
                <a:ext cx="14976" cy="67935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a16="http://schemas.microsoft.com/office/drawing/2014/main" id="{657FA351-3225-A001-457C-D042CA9BFD9A}"/>
                  </a:ext>
                </a:extLst>
              </p:cNvPr>
              <p:cNvCxnSpPr>
                <a:cxnSpLocks/>
              </p:cNvCxnSpPr>
              <p:nvPr/>
            </p:nvCxnSpPr>
            <p:spPr>
              <a:xfrm>
                <a:off x="5772091" y="2354256"/>
                <a:ext cx="38498" cy="67935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sp>
        <p:nvSpPr>
          <p:cNvPr id="156" name="ZoneTexte 155">
            <a:extLst>
              <a:ext uri="{FF2B5EF4-FFF2-40B4-BE49-F238E27FC236}">
                <a16:creationId xmlns:a16="http://schemas.microsoft.com/office/drawing/2014/main" id="{F8FB9356-3161-800E-530C-5D0647DBAA53}"/>
              </a:ext>
            </a:extLst>
          </p:cNvPr>
          <p:cNvSpPr txBox="1"/>
          <p:nvPr/>
        </p:nvSpPr>
        <p:spPr>
          <a:xfrm>
            <a:off x="693805" y="4847778"/>
            <a:ext cx="10907104" cy="646331"/>
          </a:xfrm>
          <a:prstGeom prst="rect">
            <a:avLst/>
          </a:prstGeom>
          <a:noFill/>
        </p:spPr>
        <p:txBody>
          <a:bodyPr wrap="square">
            <a:spAutoFit/>
          </a:bodyPr>
          <a:lstStyle/>
          <a:p>
            <a:r>
              <a:rPr lang="fr-FR" dirty="0"/>
              <a:t>Le dos bien droit, levez le bras droit et étirez le dos, revenir les mains sur les hanches, idem avec le bras gauche, revenir, puis avec les deux bras, étirez le dos</a:t>
            </a:r>
          </a:p>
        </p:txBody>
      </p:sp>
    </p:spTree>
    <p:extLst>
      <p:ext uri="{BB962C8B-B14F-4D97-AF65-F5344CB8AC3E}">
        <p14:creationId xmlns:p14="http://schemas.microsoft.com/office/powerpoint/2010/main" val="1597162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e 5">
            <a:extLst>
              <a:ext uri="{FF2B5EF4-FFF2-40B4-BE49-F238E27FC236}">
                <a16:creationId xmlns:a16="http://schemas.microsoft.com/office/drawing/2014/main" id="{32AFD0E1-4BC1-FDE1-6E9A-9AF27E3DAB4D}"/>
              </a:ext>
            </a:extLst>
          </p:cNvPr>
          <p:cNvGrpSpPr/>
          <p:nvPr/>
        </p:nvGrpSpPr>
        <p:grpSpPr>
          <a:xfrm>
            <a:off x="341012" y="572189"/>
            <a:ext cx="1163522" cy="1923307"/>
            <a:chOff x="761142" y="1045119"/>
            <a:chExt cx="1163522" cy="1923307"/>
          </a:xfrm>
        </p:grpSpPr>
        <p:sp>
          <p:nvSpPr>
            <p:cNvPr id="61" name="Ellipse 60">
              <a:extLst>
                <a:ext uri="{FF2B5EF4-FFF2-40B4-BE49-F238E27FC236}">
                  <a16:creationId xmlns:a16="http://schemas.microsoft.com/office/drawing/2014/main" id="{55E5CFA0-D723-CD3D-3275-526D587EEA1D}"/>
                </a:ext>
              </a:extLst>
            </p:cNvPr>
            <p:cNvSpPr/>
            <p:nvPr/>
          </p:nvSpPr>
          <p:spPr>
            <a:xfrm>
              <a:off x="1481674" y="1045119"/>
              <a:ext cx="358709" cy="39075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Rectangle : avec coin arrondi 61">
              <a:extLst>
                <a:ext uri="{FF2B5EF4-FFF2-40B4-BE49-F238E27FC236}">
                  <a16:creationId xmlns:a16="http://schemas.microsoft.com/office/drawing/2014/main" id="{F9D9AEC5-64E2-8AE8-99DA-46EF93308A4D}"/>
                </a:ext>
              </a:extLst>
            </p:cNvPr>
            <p:cNvSpPr/>
            <p:nvPr/>
          </p:nvSpPr>
          <p:spPr>
            <a:xfrm rot="20637971">
              <a:off x="1733838" y="1435354"/>
              <a:ext cx="100770" cy="40657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Rectangle : avec coin arrondi 62">
              <a:extLst>
                <a:ext uri="{FF2B5EF4-FFF2-40B4-BE49-F238E27FC236}">
                  <a16:creationId xmlns:a16="http://schemas.microsoft.com/office/drawing/2014/main" id="{82DFBBA2-A44F-6407-DF0F-C2A54FBB3436}"/>
                </a:ext>
              </a:extLst>
            </p:cNvPr>
            <p:cNvSpPr/>
            <p:nvPr/>
          </p:nvSpPr>
          <p:spPr>
            <a:xfrm rot="17932286" flipV="1">
              <a:off x="1409319" y="1778012"/>
              <a:ext cx="464199" cy="9608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4" name="Rectangle : avec coin arrondi 63">
              <a:extLst>
                <a:ext uri="{FF2B5EF4-FFF2-40B4-BE49-F238E27FC236}">
                  <a16:creationId xmlns:a16="http://schemas.microsoft.com/office/drawing/2014/main" id="{F17E785A-A372-B7EB-C0F0-2BF7BB166E88}"/>
                </a:ext>
              </a:extLst>
            </p:cNvPr>
            <p:cNvSpPr/>
            <p:nvPr/>
          </p:nvSpPr>
          <p:spPr>
            <a:xfrm rot="19367494">
              <a:off x="1255158" y="2109432"/>
              <a:ext cx="324923" cy="8506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Rectangle : avec coin arrondi 64">
              <a:extLst>
                <a:ext uri="{FF2B5EF4-FFF2-40B4-BE49-F238E27FC236}">
                  <a16:creationId xmlns:a16="http://schemas.microsoft.com/office/drawing/2014/main" id="{B156007B-4540-AA2A-2FB4-4FA1FB3347BF}"/>
                </a:ext>
              </a:extLst>
            </p:cNvPr>
            <p:cNvSpPr/>
            <p:nvPr/>
          </p:nvSpPr>
          <p:spPr>
            <a:xfrm>
              <a:off x="1025815" y="2450186"/>
              <a:ext cx="119570" cy="5182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Rectangle : avec coin arrondi 65">
              <a:extLst>
                <a:ext uri="{FF2B5EF4-FFF2-40B4-BE49-F238E27FC236}">
                  <a16:creationId xmlns:a16="http://schemas.microsoft.com/office/drawing/2014/main" id="{4C545D6A-8844-C3C3-BDCE-713BA29F151A}"/>
                </a:ext>
              </a:extLst>
            </p:cNvPr>
            <p:cNvSpPr/>
            <p:nvPr/>
          </p:nvSpPr>
          <p:spPr>
            <a:xfrm rot="5400000">
              <a:off x="1374060" y="2063546"/>
              <a:ext cx="133024" cy="59037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Rectangle : avec coin arrondi 66">
              <a:extLst>
                <a:ext uri="{FF2B5EF4-FFF2-40B4-BE49-F238E27FC236}">
                  <a16:creationId xmlns:a16="http://schemas.microsoft.com/office/drawing/2014/main" id="{5BAB8625-89E8-9B8A-592E-DFDF658DC373}"/>
                </a:ext>
              </a:extLst>
            </p:cNvPr>
            <p:cNvSpPr/>
            <p:nvPr/>
          </p:nvSpPr>
          <p:spPr>
            <a:xfrm>
              <a:off x="761142" y="2886671"/>
              <a:ext cx="209247" cy="8175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Rectangle : avec coin arrondi 67">
              <a:extLst>
                <a:ext uri="{FF2B5EF4-FFF2-40B4-BE49-F238E27FC236}">
                  <a16:creationId xmlns:a16="http://schemas.microsoft.com/office/drawing/2014/main" id="{C0D6C231-2EB2-0FBD-2152-0989DDB0EBB6}"/>
                </a:ext>
              </a:extLst>
            </p:cNvPr>
            <p:cNvSpPr/>
            <p:nvPr/>
          </p:nvSpPr>
          <p:spPr>
            <a:xfrm flipV="1">
              <a:off x="1127184" y="2207695"/>
              <a:ext cx="153822" cy="123325"/>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Rectangle : avec coin arrondi 68">
              <a:extLst>
                <a:ext uri="{FF2B5EF4-FFF2-40B4-BE49-F238E27FC236}">
                  <a16:creationId xmlns:a16="http://schemas.microsoft.com/office/drawing/2014/main" id="{8D877353-20AE-DC7C-0849-636A3C563C66}"/>
                </a:ext>
              </a:extLst>
            </p:cNvPr>
            <p:cNvSpPr/>
            <p:nvPr/>
          </p:nvSpPr>
          <p:spPr>
            <a:xfrm>
              <a:off x="1775660" y="1818537"/>
              <a:ext cx="105792" cy="24927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Rectangle 69">
              <a:extLst>
                <a:ext uri="{FF2B5EF4-FFF2-40B4-BE49-F238E27FC236}">
                  <a16:creationId xmlns:a16="http://schemas.microsoft.com/office/drawing/2014/main" id="{ABCA555C-C507-A8A5-901C-4B0891B7B767}"/>
                </a:ext>
              </a:extLst>
            </p:cNvPr>
            <p:cNvSpPr/>
            <p:nvPr/>
          </p:nvSpPr>
          <p:spPr>
            <a:xfrm rot="2112019">
              <a:off x="1689127" y="2006258"/>
              <a:ext cx="99041" cy="3950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1" name="Connecteur droit 70">
              <a:extLst>
                <a:ext uri="{FF2B5EF4-FFF2-40B4-BE49-F238E27FC236}">
                  <a16:creationId xmlns:a16="http://schemas.microsoft.com/office/drawing/2014/main" id="{D3D7695E-E4D7-C0C5-6218-5E8306DF9243}"/>
                </a:ext>
              </a:extLst>
            </p:cNvPr>
            <p:cNvCxnSpPr>
              <a:cxnSpLocks/>
            </p:cNvCxnSpPr>
            <p:nvPr/>
          </p:nvCxnSpPr>
          <p:spPr>
            <a:xfrm>
              <a:off x="1917826" y="1624591"/>
              <a:ext cx="6838" cy="132859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2" name="Connecteur droit 71">
              <a:extLst>
                <a:ext uri="{FF2B5EF4-FFF2-40B4-BE49-F238E27FC236}">
                  <a16:creationId xmlns:a16="http://schemas.microsoft.com/office/drawing/2014/main" id="{39456F1E-8311-671A-7B43-8F3285384831}"/>
                </a:ext>
              </a:extLst>
            </p:cNvPr>
            <p:cNvCxnSpPr>
              <a:cxnSpLocks/>
            </p:cNvCxnSpPr>
            <p:nvPr/>
          </p:nvCxnSpPr>
          <p:spPr>
            <a:xfrm flipH="1">
              <a:off x="1244743" y="2458502"/>
              <a:ext cx="678404" cy="9613"/>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3" name="Connecteur droit 72">
              <a:extLst>
                <a:ext uri="{FF2B5EF4-FFF2-40B4-BE49-F238E27FC236}">
                  <a16:creationId xmlns:a16="http://schemas.microsoft.com/office/drawing/2014/main" id="{5F8E3665-FB38-07B0-AAA1-59DFA4957A6A}"/>
                </a:ext>
              </a:extLst>
            </p:cNvPr>
            <p:cNvCxnSpPr>
              <a:cxnSpLocks/>
            </p:cNvCxnSpPr>
            <p:nvPr/>
          </p:nvCxnSpPr>
          <p:spPr>
            <a:xfrm>
              <a:off x="1244743" y="2461544"/>
              <a:ext cx="0" cy="50688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7" name="Groupe 6">
            <a:extLst>
              <a:ext uri="{FF2B5EF4-FFF2-40B4-BE49-F238E27FC236}">
                <a16:creationId xmlns:a16="http://schemas.microsoft.com/office/drawing/2014/main" id="{E226AEAD-1EB9-0321-7AF2-B41583DE9A9A}"/>
              </a:ext>
            </a:extLst>
          </p:cNvPr>
          <p:cNvGrpSpPr/>
          <p:nvPr/>
        </p:nvGrpSpPr>
        <p:grpSpPr>
          <a:xfrm>
            <a:off x="3933713" y="556194"/>
            <a:ext cx="1396480" cy="2059112"/>
            <a:chOff x="3517856" y="953500"/>
            <a:chExt cx="1396480" cy="2059112"/>
          </a:xfrm>
        </p:grpSpPr>
        <p:sp>
          <p:nvSpPr>
            <p:cNvPr id="50" name="Ellipse 49">
              <a:extLst>
                <a:ext uri="{FF2B5EF4-FFF2-40B4-BE49-F238E27FC236}">
                  <a16:creationId xmlns:a16="http://schemas.microsoft.com/office/drawing/2014/main" id="{BD97E1DD-68ED-D8D1-F8C4-EFD6E4D121A7}"/>
                </a:ext>
              </a:extLst>
            </p:cNvPr>
            <p:cNvSpPr/>
            <p:nvPr/>
          </p:nvSpPr>
          <p:spPr>
            <a:xfrm>
              <a:off x="4146305" y="953500"/>
              <a:ext cx="358709" cy="39075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Rectangle : avec coin arrondi 50">
              <a:extLst>
                <a:ext uri="{FF2B5EF4-FFF2-40B4-BE49-F238E27FC236}">
                  <a16:creationId xmlns:a16="http://schemas.microsoft.com/office/drawing/2014/main" id="{5FCEAE2F-1BFD-0473-4906-D6D2DEE14E5C}"/>
                </a:ext>
              </a:extLst>
            </p:cNvPr>
            <p:cNvSpPr/>
            <p:nvPr/>
          </p:nvSpPr>
          <p:spPr>
            <a:xfrm>
              <a:off x="4292454" y="1388946"/>
              <a:ext cx="123399" cy="100966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Rectangle : avec coin arrondi 51">
              <a:extLst>
                <a:ext uri="{FF2B5EF4-FFF2-40B4-BE49-F238E27FC236}">
                  <a16:creationId xmlns:a16="http://schemas.microsoft.com/office/drawing/2014/main" id="{09247D04-6019-82DA-CB63-DB5B276D3995}"/>
                </a:ext>
              </a:extLst>
            </p:cNvPr>
            <p:cNvSpPr/>
            <p:nvPr/>
          </p:nvSpPr>
          <p:spPr>
            <a:xfrm rot="17595043" flipV="1">
              <a:off x="4013743" y="1741258"/>
              <a:ext cx="523402" cy="9765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 avec coin arrondi 52">
              <a:extLst>
                <a:ext uri="{FF2B5EF4-FFF2-40B4-BE49-F238E27FC236}">
                  <a16:creationId xmlns:a16="http://schemas.microsoft.com/office/drawing/2014/main" id="{1AF69F9F-F856-0E89-C842-7992D82A374C}"/>
                </a:ext>
              </a:extLst>
            </p:cNvPr>
            <p:cNvSpPr/>
            <p:nvPr/>
          </p:nvSpPr>
          <p:spPr>
            <a:xfrm rot="18723687">
              <a:off x="3869645" y="2150952"/>
              <a:ext cx="361485" cy="8307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 avec coin arrondi 53">
              <a:extLst>
                <a:ext uri="{FF2B5EF4-FFF2-40B4-BE49-F238E27FC236}">
                  <a16:creationId xmlns:a16="http://schemas.microsoft.com/office/drawing/2014/main" id="{EDB28531-ED15-8A7F-62D8-94ED6BFAAFF3}"/>
                </a:ext>
              </a:extLst>
            </p:cNvPr>
            <p:cNvSpPr/>
            <p:nvPr/>
          </p:nvSpPr>
          <p:spPr>
            <a:xfrm>
              <a:off x="3740345" y="2494372"/>
              <a:ext cx="119570" cy="5182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Rectangle : avec coin arrondi 54">
              <a:extLst>
                <a:ext uri="{FF2B5EF4-FFF2-40B4-BE49-F238E27FC236}">
                  <a16:creationId xmlns:a16="http://schemas.microsoft.com/office/drawing/2014/main" id="{EE594544-D4AA-25EA-63BE-5B384E9003B8}"/>
                </a:ext>
              </a:extLst>
            </p:cNvPr>
            <p:cNvSpPr/>
            <p:nvPr/>
          </p:nvSpPr>
          <p:spPr>
            <a:xfrm rot="5400000">
              <a:off x="4069574" y="2115354"/>
              <a:ext cx="133024" cy="59037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 avec coin arrondi 55">
              <a:extLst>
                <a:ext uri="{FF2B5EF4-FFF2-40B4-BE49-F238E27FC236}">
                  <a16:creationId xmlns:a16="http://schemas.microsoft.com/office/drawing/2014/main" id="{CE94DEE7-02B0-EDCB-24ED-1396A79D565B}"/>
                </a:ext>
              </a:extLst>
            </p:cNvPr>
            <p:cNvSpPr/>
            <p:nvPr/>
          </p:nvSpPr>
          <p:spPr>
            <a:xfrm>
              <a:off x="3517856" y="2930858"/>
              <a:ext cx="209247" cy="8175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Rectangle : avec coin arrondi 56">
              <a:extLst>
                <a:ext uri="{FF2B5EF4-FFF2-40B4-BE49-F238E27FC236}">
                  <a16:creationId xmlns:a16="http://schemas.microsoft.com/office/drawing/2014/main" id="{5BCEB271-C909-D248-BCB9-71021151DA7B}"/>
                </a:ext>
              </a:extLst>
            </p:cNvPr>
            <p:cNvSpPr/>
            <p:nvPr/>
          </p:nvSpPr>
          <p:spPr>
            <a:xfrm flipV="1">
              <a:off x="3792250" y="2287910"/>
              <a:ext cx="153822" cy="123325"/>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8" name="Connecteur droit 57">
              <a:extLst>
                <a:ext uri="{FF2B5EF4-FFF2-40B4-BE49-F238E27FC236}">
                  <a16:creationId xmlns:a16="http://schemas.microsoft.com/office/drawing/2014/main" id="{B4602876-A819-1118-C128-D473CD45BF43}"/>
                </a:ext>
              </a:extLst>
            </p:cNvPr>
            <p:cNvCxnSpPr>
              <a:cxnSpLocks/>
            </p:cNvCxnSpPr>
            <p:nvPr/>
          </p:nvCxnSpPr>
          <p:spPr>
            <a:xfrm>
              <a:off x="4914336" y="1654561"/>
              <a:ext cx="0" cy="133039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9" name="Connecteur droit 58">
              <a:extLst>
                <a:ext uri="{FF2B5EF4-FFF2-40B4-BE49-F238E27FC236}">
                  <a16:creationId xmlns:a16="http://schemas.microsoft.com/office/drawing/2014/main" id="{479F1EF6-5016-C4F8-DF7E-E6B415BB6D6A}"/>
                </a:ext>
              </a:extLst>
            </p:cNvPr>
            <p:cNvCxnSpPr>
              <a:cxnSpLocks/>
            </p:cNvCxnSpPr>
            <p:nvPr/>
          </p:nvCxnSpPr>
          <p:spPr>
            <a:xfrm flipH="1">
              <a:off x="4157063" y="2529748"/>
              <a:ext cx="740005" cy="6572"/>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id="{6E22090D-694D-FC34-7708-74EE78E644AC}"/>
                </a:ext>
              </a:extLst>
            </p:cNvPr>
            <p:cNvCxnSpPr>
              <a:cxnSpLocks/>
            </p:cNvCxnSpPr>
            <p:nvPr/>
          </p:nvCxnSpPr>
          <p:spPr>
            <a:xfrm>
              <a:off x="4171693" y="2523175"/>
              <a:ext cx="6283" cy="48132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8" name="Groupe 7">
            <a:extLst>
              <a:ext uri="{FF2B5EF4-FFF2-40B4-BE49-F238E27FC236}">
                <a16:creationId xmlns:a16="http://schemas.microsoft.com/office/drawing/2014/main" id="{4C4A52EE-4B66-5629-8C6C-D545D6949B7D}"/>
              </a:ext>
            </a:extLst>
          </p:cNvPr>
          <p:cNvGrpSpPr/>
          <p:nvPr/>
        </p:nvGrpSpPr>
        <p:grpSpPr>
          <a:xfrm>
            <a:off x="5943307" y="582138"/>
            <a:ext cx="1374006" cy="2051002"/>
            <a:chOff x="5289027" y="941738"/>
            <a:chExt cx="1374006" cy="2051002"/>
          </a:xfrm>
        </p:grpSpPr>
        <p:sp>
          <p:nvSpPr>
            <p:cNvPr id="37" name="Ellipse 36">
              <a:extLst>
                <a:ext uri="{FF2B5EF4-FFF2-40B4-BE49-F238E27FC236}">
                  <a16:creationId xmlns:a16="http://schemas.microsoft.com/office/drawing/2014/main" id="{C2FC33CF-3B9F-8571-32A8-1FC9416BCC51}"/>
                </a:ext>
              </a:extLst>
            </p:cNvPr>
            <p:cNvSpPr/>
            <p:nvPr/>
          </p:nvSpPr>
          <p:spPr>
            <a:xfrm>
              <a:off x="5895002" y="941738"/>
              <a:ext cx="358709" cy="39075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 avec coin arrondi 37">
              <a:extLst>
                <a:ext uri="{FF2B5EF4-FFF2-40B4-BE49-F238E27FC236}">
                  <a16:creationId xmlns:a16="http://schemas.microsoft.com/office/drawing/2014/main" id="{217A229F-6EF2-9C2A-5E64-F5CDCA9913AE}"/>
                </a:ext>
              </a:extLst>
            </p:cNvPr>
            <p:cNvSpPr/>
            <p:nvPr/>
          </p:nvSpPr>
          <p:spPr>
            <a:xfrm>
              <a:off x="6041151" y="1377184"/>
              <a:ext cx="123399" cy="100966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 avec coin arrondi 38">
              <a:extLst>
                <a:ext uri="{FF2B5EF4-FFF2-40B4-BE49-F238E27FC236}">
                  <a16:creationId xmlns:a16="http://schemas.microsoft.com/office/drawing/2014/main" id="{0D1EF0EE-9F17-1F03-C163-E074B725E8A3}"/>
                </a:ext>
              </a:extLst>
            </p:cNvPr>
            <p:cNvSpPr/>
            <p:nvPr/>
          </p:nvSpPr>
          <p:spPr>
            <a:xfrm rot="17595043" flipV="1">
              <a:off x="5762440" y="1729496"/>
              <a:ext cx="523402" cy="9765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 avec coin arrondi 39">
              <a:extLst>
                <a:ext uri="{FF2B5EF4-FFF2-40B4-BE49-F238E27FC236}">
                  <a16:creationId xmlns:a16="http://schemas.microsoft.com/office/drawing/2014/main" id="{0F5D93AD-FE48-A1F7-A8AA-A5593797733C}"/>
                </a:ext>
              </a:extLst>
            </p:cNvPr>
            <p:cNvSpPr/>
            <p:nvPr/>
          </p:nvSpPr>
          <p:spPr>
            <a:xfrm rot="18723687">
              <a:off x="5618342" y="2139190"/>
              <a:ext cx="361485" cy="8307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 avec coin arrondi 40">
              <a:extLst>
                <a:ext uri="{FF2B5EF4-FFF2-40B4-BE49-F238E27FC236}">
                  <a16:creationId xmlns:a16="http://schemas.microsoft.com/office/drawing/2014/main" id="{6ED79B98-029C-55CA-3573-9102439F23FD}"/>
                </a:ext>
              </a:extLst>
            </p:cNvPr>
            <p:cNvSpPr/>
            <p:nvPr/>
          </p:nvSpPr>
          <p:spPr>
            <a:xfrm rot="1428700">
              <a:off x="5500719" y="2384051"/>
              <a:ext cx="119570" cy="5182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 avec coin arrondi 41">
              <a:extLst>
                <a:ext uri="{FF2B5EF4-FFF2-40B4-BE49-F238E27FC236}">
                  <a16:creationId xmlns:a16="http://schemas.microsoft.com/office/drawing/2014/main" id="{B3A1684F-908E-73FA-4826-0BC85B492050}"/>
                </a:ext>
              </a:extLst>
            </p:cNvPr>
            <p:cNvSpPr/>
            <p:nvPr/>
          </p:nvSpPr>
          <p:spPr>
            <a:xfrm rot="5400000">
              <a:off x="5818271" y="2103592"/>
              <a:ext cx="133024" cy="59037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 avec coin arrondi 42">
              <a:extLst>
                <a:ext uri="{FF2B5EF4-FFF2-40B4-BE49-F238E27FC236}">
                  <a16:creationId xmlns:a16="http://schemas.microsoft.com/office/drawing/2014/main" id="{50559D6F-FA22-72A3-B462-F241F3920918}"/>
                </a:ext>
              </a:extLst>
            </p:cNvPr>
            <p:cNvSpPr/>
            <p:nvPr/>
          </p:nvSpPr>
          <p:spPr>
            <a:xfrm rot="21357951">
              <a:off x="5289027" y="2865183"/>
              <a:ext cx="209247" cy="8175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 avec coin arrondi 43">
              <a:extLst>
                <a:ext uri="{FF2B5EF4-FFF2-40B4-BE49-F238E27FC236}">
                  <a16:creationId xmlns:a16="http://schemas.microsoft.com/office/drawing/2014/main" id="{D4C4A2DA-CCE0-7AA8-2E18-A052624FA6FE}"/>
                </a:ext>
              </a:extLst>
            </p:cNvPr>
            <p:cNvSpPr/>
            <p:nvPr/>
          </p:nvSpPr>
          <p:spPr>
            <a:xfrm flipV="1">
              <a:off x="5540947" y="2276148"/>
              <a:ext cx="153822" cy="123325"/>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5" name="Connecteur droit 44">
              <a:extLst>
                <a:ext uri="{FF2B5EF4-FFF2-40B4-BE49-F238E27FC236}">
                  <a16:creationId xmlns:a16="http://schemas.microsoft.com/office/drawing/2014/main" id="{8EE8F6DD-89F6-C993-6D83-4EE29FCA49FB}"/>
                </a:ext>
              </a:extLst>
            </p:cNvPr>
            <p:cNvCxnSpPr>
              <a:cxnSpLocks/>
            </p:cNvCxnSpPr>
            <p:nvPr/>
          </p:nvCxnSpPr>
          <p:spPr>
            <a:xfrm>
              <a:off x="6663033" y="1642799"/>
              <a:ext cx="0" cy="133039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6" name="Connecteur droit 45">
              <a:extLst>
                <a:ext uri="{FF2B5EF4-FFF2-40B4-BE49-F238E27FC236}">
                  <a16:creationId xmlns:a16="http://schemas.microsoft.com/office/drawing/2014/main" id="{6E576E84-4D98-7785-7777-CD9A59A21D71}"/>
                </a:ext>
              </a:extLst>
            </p:cNvPr>
            <p:cNvCxnSpPr>
              <a:cxnSpLocks/>
            </p:cNvCxnSpPr>
            <p:nvPr/>
          </p:nvCxnSpPr>
          <p:spPr>
            <a:xfrm flipH="1">
              <a:off x="5905760" y="2517986"/>
              <a:ext cx="740005" cy="6572"/>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Connecteur droit 46">
              <a:extLst>
                <a:ext uri="{FF2B5EF4-FFF2-40B4-BE49-F238E27FC236}">
                  <a16:creationId xmlns:a16="http://schemas.microsoft.com/office/drawing/2014/main" id="{11F5B677-2D14-4101-CE42-ACBF1A5AE9BA}"/>
                </a:ext>
              </a:extLst>
            </p:cNvPr>
            <p:cNvCxnSpPr>
              <a:cxnSpLocks/>
            </p:cNvCxnSpPr>
            <p:nvPr/>
          </p:nvCxnSpPr>
          <p:spPr>
            <a:xfrm>
              <a:off x="5920390" y="2511413"/>
              <a:ext cx="6283" cy="48132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48" name="Rectangle : avec coin arrondi 47">
              <a:extLst>
                <a:ext uri="{FF2B5EF4-FFF2-40B4-BE49-F238E27FC236}">
                  <a16:creationId xmlns:a16="http://schemas.microsoft.com/office/drawing/2014/main" id="{5B30299A-998A-E260-7AB1-F4E0C9117AD0}"/>
                </a:ext>
              </a:extLst>
            </p:cNvPr>
            <p:cNvSpPr/>
            <p:nvPr/>
          </p:nvSpPr>
          <p:spPr>
            <a:xfrm rot="19290789">
              <a:off x="5766129" y="2399657"/>
              <a:ext cx="119570" cy="5182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 avec coin arrondi 48">
              <a:extLst>
                <a:ext uri="{FF2B5EF4-FFF2-40B4-BE49-F238E27FC236}">
                  <a16:creationId xmlns:a16="http://schemas.microsoft.com/office/drawing/2014/main" id="{BC6C6527-871F-41E2-40E8-A3D8D9111955}"/>
                </a:ext>
              </a:extLst>
            </p:cNvPr>
            <p:cNvSpPr/>
            <p:nvPr/>
          </p:nvSpPr>
          <p:spPr>
            <a:xfrm rot="19346117">
              <a:off x="5861336" y="2877203"/>
              <a:ext cx="209247" cy="8175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9" name="Groupe 8">
            <a:extLst>
              <a:ext uri="{FF2B5EF4-FFF2-40B4-BE49-F238E27FC236}">
                <a16:creationId xmlns:a16="http://schemas.microsoft.com/office/drawing/2014/main" id="{E80A68B1-3F65-6795-7C93-F14472602F73}"/>
              </a:ext>
            </a:extLst>
          </p:cNvPr>
          <p:cNvGrpSpPr/>
          <p:nvPr/>
        </p:nvGrpSpPr>
        <p:grpSpPr>
          <a:xfrm>
            <a:off x="8028621" y="655883"/>
            <a:ext cx="1374006" cy="2009240"/>
            <a:chOff x="6902222" y="1005027"/>
            <a:chExt cx="1374006" cy="2009240"/>
          </a:xfrm>
        </p:grpSpPr>
        <p:sp>
          <p:nvSpPr>
            <p:cNvPr id="24" name="Ellipse 23">
              <a:extLst>
                <a:ext uri="{FF2B5EF4-FFF2-40B4-BE49-F238E27FC236}">
                  <a16:creationId xmlns:a16="http://schemas.microsoft.com/office/drawing/2014/main" id="{144EA349-87CC-7860-4CE8-615EE0C6B608}"/>
                </a:ext>
              </a:extLst>
            </p:cNvPr>
            <p:cNvSpPr/>
            <p:nvPr/>
          </p:nvSpPr>
          <p:spPr>
            <a:xfrm>
              <a:off x="7091877" y="1005027"/>
              <a:ext cx="358709" cy="39075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 avec coin arrondi 24">
              <a:extLst>
                <a:ext uri="{FF2B5EF4-FFF2-40B4-BE49-F238E27FC236}">
                  <a16:creationId xmlns:a16="http://schemas.microsoft.com/office/drawing/2014/main" id="{2983B296-CA04-4F03-BF7C-E9FD48B9E20D}"/>
                </a:ext>
              </a:extLst>
            </p:cNvPr>
            <p:cNvSpPr/>
            <p:nvPr/>
          </p:nvSpPr>
          <p:spPr>
            <a:xfrm rot="20419727">
              <a:off x="7489605" y="1389116"/>
              <a:ext cx="123399" cy="100966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 avec coin arrondi 25">
              <a:extLst>
                <a:ext uri="{FF2B5EF4-FFF2-40B4-BE49-F238E27FC236}">
                  <a16:creationId xmlns:a16="http://schemas.microsoft.com/office/drawing/2014/main" id="{76A1FF2C-0955-E069-5AAF-69A78E3C2D67}"/>
                </a:ext>
              </a:extLst>
            </p:cNvPr>
            <p:cNvSpPr/>
            <p:nvPr/>
          </p:nvSpPr>
          <p:spPr>
            <a:xfrm rot="14506140" flipV="1">
              <a:off x="7269842" y="1694698"/>
              <a:ext cx="523402" cy="9765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avec coin arrondi 26">
              <a:extLst>
                <a:ext uri="{FF2B5EF4-FFF2-40B4-BE49-F238E27FC236}">
                  <a16:creationId xmlns:a16="http://schemas.microsoft.com/office/drawing/2014/main" id="{9645E80B-05FF-9E5A-2A37-63F7805456C4}"/>
                </a:ext>
              </a:extLst>
            </p:cNvPr>
            <p:cNvSpPr/>
            <p:nvPr/>
          </p:nvSpPr>
          <p:spPr>
            <a:xfrm rot="1428700">
              <a:off x="7113914" y="2405578"/>
              <a:ext cx="119570" cy="5182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 avec coin arrondi 27">
              <a:extLst>
                <a:ext uri="{FF2B5EF4-FFF2-40B4-BE49-F238E27FC236}">
                  <a16:creationId xmlns:a16="http://schemas.microsoft.com/office/drawing/2014/main" id="{9D9F6BDC-C62A-DBFD-0AFD-30DEBCB85F55}"/>
                </a:ext>
              </a:extLst>
            </p:cNvPr>
            <p:cNvSpPr/>
            <p:nvPr/>
          </p:nvSpPr>
          <p:spPr>
            <a:xfrm rot="5400000">
              <a:off x="7431466" y="2125119"/>
              <a:ext cx="133024" cy="59037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 avec coin arrondi 28">
              <a:extLst>
                <a:ext uri="{FF2B5EF4-FFF2-40B4-BE49-F238E27FC236}">
                  <a16:creationId xmlns:a16="http://schemas.microsoft.com/office/drawing/2014/main" id="{55EAB6DC-345A-11DB-07F4-CE648F24F079}"/>
                </a:ext>
              </a:extLst>
            </p:cNvPr>
            <p:cNvSpPr/>
            <p:nvPr/>
          </p:nvSpPr>
          <p:spPr>
            <a:xfrm rot="21357951">
              <a:off x="6902222" y="2886710"/>
              <a:ext cx="209247" cy="8175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0" name="Connecteur droit 29">
              <a:extLst>
                <a:ext uri="{FF2B5EF4-FFF2-40B4-BE49-F238E27FC236}">
                  <a16:creationId xmlns:a16="http://schemas.microsoft.com/office/drawing/2014/main" id="{1442BAF6-AEF3-F95F-E82F-259D00F5BD62}"/>
                </a:ext>
              </a:extLst>
            </p:cNvPr>
            <p:cNvCxnSpPr>
              <a:cxnSpLocks/>
            </p:cNvCxnSpPr>
            <p:nvPr/>
          </p:nvCxnSpPr>
          <p:spPr>
            <a:xfrm>
              <a:off x="8276228" y="1664326"/>
              <a:ext cx="0" cy="133039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46051DB1-3384-3D67-D8D6-CA7E56E9F5F9}"/>
                </a:ext>
              </a:extLst>
            </p:cNvPr>
            <p:cNvCxnSpPr>
              <a:cxnSpLocks/>
            </p:cNvCxnSpPr>
            <p:nvPr/>
          </p:nvCxnSpPr>
          <p:spPr>
            <a:xfrm flipH="1">
              <a:off x="7518955" y="2539513"/>
              <a:ext cx="740005" cy="6572"/>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2" name="Connecteur droit 31">
              <a:extLst>
                <a:ext uri="{FF2B5EF4-FFF2-40B4-BE49-F238E27FC236}">
                  <a16:creationId xmlns:a16="http://schemas.microsoft.com/office/drawing/2014/main" id="{F86C93AD-8D95-6653-7893-6BC426CB444F}"/>
                </a:ext>
              </a:extLst>
            </p:cNvPr>
            <p:cNvCxnSpPr>
              <a:cxnSpLocks/>
            </p:cNvCxnSpPr>
            <p:nvPr/>
          </p:nvCxnSpPr>
          <p:spPr>
            <a:xfrm>
              <a:off x="7533585" y="2532940"/>
              <a:ext cx="6283" cy="48132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33" name="Rectangle : avec coin arrondi 32">
              <a:extLst>
                <a:ext uri="{FF2B5EF4-FFF2-40B4-BE49-F238E27FC236}">
                  <a16:creationId xmlns:a16="http://schemas.microsoft.com/office/drawing/2014/main" id="{BD2B82CE-6289-4056-3E2D-0EFD53AE01AC}"/>
                </a:ext>
              </a:extLst>
            </p:cNvPr>
            <p:cNvSpPr/>
            <p:nvPr/>
          </p:nvSpPr>
          <p:spPr>
            <a:xfrm rot="19290789">
              <a:off x="7379324" y="2421184"/>
              <a:ext cx="119570" cy="5182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 avec coin arrondi 33">
              <a:extLst>
                <a:ext uri="{FF2B5EF4-FFF2-40B4-BE49-F238E27FC236}">
                  <a16:creationId xmlns:a16="http://schemas.microsoft.com/office/drawing/2014/main" id="{BCAE27B6-8CCF-B12B-A065-3D869AB6FE16}"/>
                </a:ext>
              </a:extLst>
            </p:cNvPr>
            <p:cNvSpPr/>
            <p:nvPr/>
          </p:nvSpPr>
          <p:spPr>
            <a:xfrm rot="19346117">
              <a:off x="7474531" y="2898730"/>
              <a:ext cx="209247" cy="8175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avec coin arrondi 34">
              <a:extLst>
                <a:ext uri="{FF2B5EF4-FFF2-40B4-BE49-F238E27FC236}">
                  <a16:creationId xmlns:a16="http://schemas.microsoft.com/office/drawing/2014/main" id="{9C24DE21-3F42-A449-6DDB-26F36770309B}"/>
                </a:ext>
              </a:extLst>
            </p:cNvPr>
            <p:cNvSpPr/>
            <p:nvPr/>
          </p:nvSpPr>
          <p:spPr>
            <a:xfrm flipV="1">
              <a:off x="7585944" y="2381119"/>
              <a:ext cx="153822" cy="123325"/>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 avec coin arrondi 35">
              <a:extLst>
                <a:ext uri="{FF2B5EF4-FFF2-40B4-BE49-F238E27FC236}">
                  <a16:creationId xmlns:a16="http://schemas.microsoft.com/office/drawing/2014/main" id="{865933AA-B77E-64A8-599C-6EBDED724C60}"/>
                </a:ext>
              </a:extLst>
            </p:cNvPr>
            <p:cNvSpPr/>
            <p:nvPr/>
          </p:nvSpPr>
          <p:spPr>
            <a:xfrm rot="16363268">
              <a:off x="7486067" y="2135237"/>
              <a:ext cx="361485" cy="9142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 name="Groupe 9">
            <a:extLst>
              <a:ext uri="{FF2B5EF4-FFF2-40B4-BE49-F238E27FC236}">
                <a16:creationId xmlns:a16="http://schemas.microsoft.com/office/drawing/2014/main" id="{8D615368-EC04-C7CB-2443-812928A2C26F}"/>
              </a:ext>
            </a:extLst>
          </p:cNvPr>
          <p:cNvGrpSpPr/>
          <p:nvPr/>
        </p:nvGrpSpPr>
        <p:grpSpPr>
          <a:xfrm>
            <a:off x="9962070" y="663101"/>
            <a:ext cx="1562281" cy="2009240"/>
            <a:chOff x="8607029" y="1063188"/>
            <a:chExt cx="1374006" cy="2009240"/>
          </a:xfrm>
        </p:grpSpPr>
        <p:sp>
          <p:nvSpPr>
            <p:cNvPr id="11" name="Ellipse 10">
              <a:extLst>
                <a:ext uri="{FF2B5EF4-FFF2-40B4-BE49-F238E27FC236}">
                  <a16:creationId xmlns:a16="http://schemas.microsoft.com/office/drawing/2014/main" id="{5E23834E-004B-43A9-9991-A3564B56C5B7}"/>
                </a:ext>
              </a:extLst>
            </p:cNvPr>
            <p:cNvSpPr/>
            <p:nvPr/>
          </p:nvSpPr>
          <p:spPr>
            <a:xfrm>
              <a:off x="8796684" y="1063188"/>
              <a:ext cx="358709" cy="39075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avec coin arrondi 11">
              <a:extLst>
                <a:ext uri="{FF2B5EF4-FFF2-40B4-BE49-F238E27FC236}">
                  <a16:creationId xmlns:a16="http://schemas.microsoft.com/office/drawing/2014/main" id="{789C4061-E465-4F79-F5E5-170DB4027CED}"/>
                </a:ext>
              </a:extLst>
            </p:cNvPr>
            <p:cNvSpPr/>
            <p:nvPr/>
          </p:nvSpPr>
          <p:spPr>
            <a:xfrm rot="20419727">
              <a:off x="9194412" y="1447277"/>
              <a:ext cx="123399" cy="100966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avec coin arrondi 12">
              <a:extLst>
                <a:ext uri="{FF2B5EF4-FFF2-40B4-BE49-F238E27FC236}">
                  <a16:creationId xmlns:a16="http://schemas.microsoft.com/office/drawing/2014/main" id="{A3FC9456-F4DB-6EC3-F3F8-164AD71D7E73}"/>
                </a:ext>
              </a:extLst>
            </p:cNvPr>
            <p:cNvSpPr/>
            <p:nvPr/>
          </p:nvSpPr>
          <p:spPr>
            <a:xfrm rot="15712607" flipV="1">
              <a:off x="8897481" y="1756529"/>
              <a:ext cx="523402" cy="12849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 avec coin arrondi 13">
              <a:extLst>
                <a:ext uri="{FF2B5EF4-FFF2-40B4-BE49-F238E27FC236}">
                  <a16:creationId xmlns:a16="http://schemas.microsoft.com/office/drawing/2014/main" id="{145D8B5D-16ED-5586-1056-E65FC874EEAB}"/>
                </a:ext>
              </a:extLst>
            </p:cNvPr>
            <p:cNvSpPr/>
            <p:nvPr/>
          </p:nvSpPr>
          <p:spPr>
            <a:xfrm rot="1428700">
              <a:off x="8818721" y="2463739"/>
              <a:ext cx="119570" cy="5182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avec coin arrondi 14">
              <a:extLst>
                <a:ext uri="{FF2B5EF4-FFF2-40B4-BE49-F238E27FC236}">
                  <a16:creationId xmlns:a16="http://schemas.microsoft.com/office/drawing/2014/main" id="{75C8685A-3887-361F-41F4-88EFBE66B437}"/>
                </a:ext>
              </a:extLst>
            </p:cNvPr>
            <p:cNvSpPr/>
            <p:nvPr/>
          </p:nvSpPr>
          <p:spPr>
            <a:xfrm rot="4756601">
              <a:off x="9136273" y="2183280"/>
              <a:ext cx="133024" cy="59037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avec coin arrondi 15">
              <a:extLst>
                <a:ext uri="{FF2B5EF4-FFF2-40B4-BE49-F238E27FC236}">
                  <a16:creationId xmlns:a16="http://schemas.microsoft.com/office/drawing/2014/main" id="{651ED35F-A73C-2528-E2B6-E61D3BABE111}"/>
                </a:ext>
              </a:extLst>
            </p:cNvPr>
            <p:cNvSpPr/>
            <p:nvPr/>
          </p:nvSpPr>
          <p:spPr>
            <a:xfrm rot="21357951">
              <a:off x="8607029" y="2944871"/>
              <a:ext cx="209247" cy="8175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Connecteur droit 16">
              <a:extLst>
                <a:ext uri="{FF2B5EF4-FFF2-40B4-BE49-F238E27FC236}">
                  <a16:creationId xmlns:a16="http://schemas.microsoft.com/office/drawing/2014/main" id="{D1626AB5-8F91-1DE3-5781-C5C77DF8D9FB}"/>
                </a:ext>
              </a:extLst>
            </p:cNvPr>
            <p:cNvCxnSpPr>
              <a:cxnSpLocks/>
            </p:cNvCxnSpPr>
            <p:nvPr/>
          </p:nvCxnSpPr>
          <p:spPr>
            <a:xfrm>
              <a:off x="9981035" y="1722487"/>
              <a:ext cx="0" cy="133039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2402D4A3-7F17-19E7-97A4-EBABCA88C170}"/>
                </a:ext>
              </a:extLst>
            </p:cNvPr>
            <p:cNvCxnSpPr>
              <a:cxnSpLocks/>
            </p:cNvCxnSpPr>
            <p:nvPr/>
          </p:nvCxnSpPr>
          <p:spPr>
            <a:xfrm flipH="1">
              <a:off x="9223762" y="2597674"/>
              <a:ext cx="740005" cy="6572"/>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CD4F07C2-5F03-0783-86C8-761CEC72723E}"/>
                </a:ext>
              </a:extLst>
            </p:cNvPr>
            <p:cNvCxnSpPr>
              <a:cxnSpLocks/>
            </p:cNvCxnSpPr>
            <p:nvPr/>
          </p:nvCxnSpPr>
          <p:spPr>
            <a:xfrm>
              <a:off x="9238392" y="2591101"/>
              <a:ext cx="6283" cy="48132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20" name="Rectangle : avec coin arrondi 19">
              <a:extLst>
                <a:ext uri="{FF2B5EF4-FFF2-40B4-BE49-F238E27FC236}">
                  <a16:creationId xmlns:a16="http://schemas.microsoft.com/office/drawing/2014/main" id="{2A11D399-CC87-9A3C-DEBB-4B867DD4F553}"/>
                </a:ext>
              </a:extLst>
            </p:cNvPr>
            <p:cNvSpPr/>
            <p:nvPr/>
          </p:nvSpPr>
          <p:spPr>
            <a:xfrm rot="19290789">
              <a:off x="9084131" y="2479345"/>
              <a:ext cx="119570" cy="5182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avec coin arrondi 20">
              <a:extLst>
                <a:ext uri="{FF2B5EF4-FFF2-40B4-BE49-F238E27FC236}">
                  <a16:creationId xmlns:a16="http://schemas.microsoft.com/office/drawing/2014/main" id="{9CC8E97D-BC0A-311E-EC54-D9638CBDB033}"/>
                </a:ext>
              </a:extLst>
            </p:cNvPr>
            <p:cNvSpPr/>
            <p:nvPr/>
          </p:nvSpPr>
          <p:spPr>
            <a:xfrm rot="19346117">
              <a:off x="9179338" y="2956891"/>
              <a:ext cx="209247" cy="8175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 avec coin arrondi 21">
              <a:extLst>
                <a:ext uri="{FF2B5EF4-FFF2-40B4-BE49-F238E27FC236}">
                  <a16:creationId xmlns:a16="http://schemas.microsoft.com/office/drawing/2014/main" id="{3B40B1C2-109D-2CCC-3371-AC6CFD0BD504}"/>
                </a:ext>
              </a:extLst>
            </p:cNvPr>
            <p:cNvSpPr/>
            <p:nvPr/>
          </p:nvSpPr>
          <p:spPr>
            <a:xfrm flipV="1">
              <a:off x="9164994" y="2487084"/>
              <a:ext cx="153822" cy="123325"/>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 avec coin arrondi 22">
              <a:extLst>
                <a:ext uri="{FF2B5EF4-FFF2-40B4-BE49-F238E27FC236}">
                  <a16:creationId xmlns:a16="http://schemas.microsoft.com/office/drawing/2014/main" id="{6E6C66D7-B3E6-2AB3-2E71-D63C0372614B}"/>
                </a:ext>
              </a:extLst>
            </p:cNvPr>
            <p:cNvSpPr/>
            <p:nvPr/>
          </p:nvSpPr>
          <p:spPr>
            <a:xfrm rot="16008523">
              <a:off x="9030860" y="2219354"/>
              <a:ext cx="361485" cy="12939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86" name="ZoneTexte 85">
            <a:extLst>
              <a:ext uri="{FF2B5EF4-FFF2-40B4-BE49-F238E27FC236}">
                <a16:creationId xmlns:a16="http://schemas.microsoft.com/office/drawing/2014/main" id="{7D3A31CA-73EA-B7FD-5961-97FC5242E3DA}"/>
              </a:ext>
            </a:extLst>
          </p:cNvPr>
          <p:cNvSpPr txBox="1"/>
          <p:nvPr/>
        </p:nvSpPr>
        <p:spPr>
          <a:xfrm>
            <a:off x="3981650" y="3213351"/>
            <a:ext cx="6094070" cy="369332"/>
          </a:xfrm>
          <a:prstGeom prst="rect">
            <a:avLst/>
          </a:prstGeom>
          <a:noFill/>
        </p:spPr>
        <p:txBody>
          <a:bodyPr wrap="square">
            <a:spAutoFit/>
          </a:bodyPr>
          <a:lstStyle/>
          <a:p>
            <a:r>
              <a:rPr lang="fr-FR" dirty="0"/>
              <a:t>2. Redressez-vous sur votre chaise, le dos bien droit</a:t>
            </a:r>
          </a:p>
        </p:txBody>
      </p:sp>
      <p:sp>
        <p:nvSpPr>
          <p:cNvPr id="87" name="ZoneTexte 86">
            <a:extLst>
              <a:ext uri="{FF2B5EF4-FFF2-40B4-BE49-F238E27FC236}">
                <a16:creationId xmlns:a16="http://schemas.microsoft.com/office/drawing/2014/main" id="{22C3C0B0-9737-CC3A-6CF2-98FF336CB183}"/>
              </a:ext>
            </a:extLst>
          </p:cNvPr>
          <p:cNvSpPr txBox="1"/>
          <p:nvPr/>
        </p:nvSpPr>
        <p:spPr>
          <a:xfrm>
            <a:off x="2009869" y="2750963"/>
            <a:ext cx="7168610" cy="369332"/>
          </a:xfrm>
          <a:prstGeom prst="rect">
            <a:avLst/>
          </a:prstGeom>
          <a:noFill/>
        </p:spPr>
        <p:txBody>
          <a:bodyPr wrap="square" rtlCol="0">
            <a:spAutoFit/>
          </a:bodyPr>
          <a:lstStyle/>
          <a:p>
            <a:r>
              <a:rPr lang="fr-FR" dirty="0"/>
              <a:t>1. Avancez votre fessier au bord de la chaise, </a:t>
            </a:r>
          </a:p>
        </p:txBody>
      </p:sp>
      <p:grpSp>
        <p:nvGrpSpPr>
          <p:cNvPr id="88" name="Groupe 87">
            <a:extLst>
              <a:ext uri="{FF2B5EF4-FFF2-40B4-BE49-F238E27FC236}">
                <a16:creationId xmlns:a16="http://schemas.microsoft.com/office/drawing/2014/main" id="{433ECB56-5EAC-FD7C-D8F2-05066CE53F62}"/>
              </a:ext>
            </a:extLst>
          </p:cNvPr>
          <p:cNvGrpSpPr/>
          <p:nvPr/>
        </p:nvGrpSpPr>
        <p:grpSpPr>
          <a:xfrm>
            <a:off x="5920533" y="3735780"/>
            <a:ext cx="5925628" cy="1446943"/>
            <a:chOff x="8835817" y="3205331"/>
            <a:chExt cx="5925628" cy="1446943"/>
          </a:xfrm>
        </p:grpSpPr>
        <p:sp>
          <p:nvSpPr>
            <p:cNvPr id="89" name="ZoneTexte 88">
              <a:extLst>
                <a:ext uri="{FF2B5EF4-FFF2-40B4-BE49-F238E27FC236}">
                  <a16:creationId xmlns:a16="http://schemas.microsoft.com/office/drawing/2014/main" id="{DCEF798E-5B42-A7BF-5B96-9AFC8448EAA5}"/>
                </a:ext>
              </a:extLst>
            </p:cNvPr>
            <p:cNvSpPr txBox="1"/>
            <p:nvPr/>
          </p:nvSpPr>
          <p:spPr>
            <a:xfrm>
              <a:off x="10732103" y="3728944"/>
              <a:ext cx="4029342" cy="923330"/>
            </a:xfrm>
            <a:prstGeom prst="rect">
              <a:avLst/>
            </a:prstGeom>
            <a:noFill/>
          </p:spPr>
          <p:txBody>
            <a:bodyPr wrap="square" rtlCol="0">
              <a:spAutoFit/>
            </a:bodyPr>
            <a:lstStyle/>
            <a:p>
              <a:r>
                <a:rPr lang="fr-FR" dirty="0"/>
                <a:t>4. En tenant le bord de votre chaise, ou vos accoudoirs si vous en avez, penchez-vous en avant</a:t>
              </a:r>
            </a:p>
          </p:txBody>
        </p:sp>
        <p:sp>
          <p:nvSpPr>
            <p:cNvPr id="90" name="ZoneTexte 89">
              <a:extLst>
                <a:ext uri="{FF2B5EF4-FFF2-40B4-BE49-F238E27FC236}">
                  <a16:creationId xmlns:a16="http://schemas.microsoft.com/office/drawing/2014/main" id="{4225C021-A679-4C1E-0E8A-B9E9B004CBAB}"/>
                </a:ext>
              </a:extLst>
            </p:cNvPr>
            <p:cNvSpPr txBox="1"/>
            <p:nvPr/>
          </p:nvSpPr>
          <p:spPr>
            <a:xfrm>
              <a:off x="8835817" y="3205331"/>
              <a:ext cx="4376776" cy="369332"/>
            </a:xfrm>
            <a:prstGeom prst="rect">
              <a:avLst/>
            </a:prstGeom>
            <a:noFill/>
          </p:spPr>
          <p:txBody>
            <a:bodyPr wrap="none" rtlCol="0">
              <a:spAutoFit/>
            </a:bodyPr>
            <a:lstStyle/>
            <a:p>
              <a:r>
                <a:rPr lang="fr-FR" dirty="0"/>
                <a:t>3. Mettez un pied en avant, l’autre en arrière</a:t>
              </a:r>
            </a:p>
          </p:txBody>
        </p:sp>
      </p:grpSp>
      <p:sp>
        <p:nvSpPr>
          <p:cNvPr id="91" name="ZoneTexte 90">
            <a:extLst>
              <a:ext uri="{FF2B5EF4-FFF2-40B4-BE49-F238E27FC236}">
                <a16:creationId xmlns:a16="http://schemas.microsoft.com/office/drawing/2014/main" id="{84D8B999-3ABA-338F-53FC-029D6674A84D}"/>
              </a:ext>
            </a:extLst>
          </p:cNvPr>
          <p:cNvSpPr txBox="1"/>
          <p:nvPr/>
        </p:nvSpPr>
        <p:spPr>
          <a:xfrm>
            <a:off x="7816819" y="5393374"/>
            <a:ext cx="4146412" cy="923330"/>
          </a:xfrm>
          <a:prstGeom prst="rect">
            <a:avLst/>
          </a:prstGeom>
          <a:noFill/>
        </p:spPr>
        <p:txBody>
          <a:bodyPr wrap="square" rtlCol="0">
            <a:spAutoFit/>
          </a:bodyPr>
          <a:lstStyle/>
          <a:p>
            <a:r>
              <a:rPr lang="fr-FR" dirty="0"/>
              <a:t>5. Tendez les bras afin de vous donner la force de soulever les fesses, 1 cm c’est déjà magnifique</a:t>
            </a:r>
          </a:p>
        </p:txBody>
      </p:sp>
      <p:grpSp>
        <p:nvGrpSpPr>
          <p:cNvPr id="118" name="Groupe 117">
            <a:extLst>
              <a:ext uri="{FF2B5EF4-FFF2-40B4-BE49-F238E27FC236}">
                <a16:creationId xmlns:a16="http://schemas.microsoft.com/office/drawing/2014/main" id="{329092CA-D603-29CC-8BBF-2ACBD02960CC}"/>
              </a:ext>
            </a:extLst>
          </p:cNvPr>
          <p:cNvGrpSpPr/>
          <p:nvPr/>
        </p:nvGrpSpPr>
        <p:grpSpPr>
          <a:xfrm>
            <a:off x="2009869" y="679940"/>
            <a:ext cx="1369968" cy="1925595"/>
            <a:chOff x="1927988" y="793027"/>
            <a:chExt cx="1369968" cy="1925595"/>
          </a:xfrm>
        </p:grpSpPr>
        <p:sp>
          <p:nvSpPr>
            <p:cNvPr id="105" name="Ellipse 104">
              <a:extLst>
                <a:ext uri="{FF2B5EF4-FFF2-40B4-BE49-F238E27FC236}">
                  <a16:creationId xmlns:a16="http://schemas.microsoft.com/office/drawing/2014/main" id="{11695D8A-7612-073D-0FB2-D18BCF6764BB}"/>
                </a:ext>
              </a:extLst>
            </p:cNvPr>
            <p:cNvSpPr/>
            <p:nvPr/>
          </p:nvSpPr>
          <p:spPr>
            <a:xfrm>
              <a:off x="2858622" y="793027"/>
              <a:ext cx="358709" cy="390758"/>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Rectangle : avec coin arrondi 105">
              <a:extLst>
                <a:ext uri="{FF2B5EF4-FFF2-40B4-BE49-F238E27FC236}">
                  <a16:creationId xmlns:a16="http://schemas.microsoft.com/office/drawing/2014/main" id="{44F7399A-C71E-DD72-F8DD-FADD52ED6171}"/>
                </a:ext>
              </a:extLst>
            </p:cNvPr>
            <p:cNvSpPr/>
            <p:nvPr/>
          </p:nvSpPr>
          <p:spPr>
            <a:xfrm>
              <a:off x="3062213" y="1232142"/>
              <a:ext cx="100770" cy="40657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Rectangle : avec coin arrondi 106">
              <a:extLst>
                <a:ext uri="{FF2B5EF4-FFF2-40B4-BE49-F238E27FC236}">
                  <a16:creationId xmlns:a16="http://schemas.microsoft.com/office/drawing/2014/main" id="{2D7DA168-5EC6-DDD9-08AD-24F3799BB737}"/>
                </a:ext>
              </a:extLst>
            </p:cNvPr>
            <p:cNvSpPr/>
            <p:nvPr/>
          </p:nvSpPr>
          <p:spPr>
            <a:xfrm rot="17932286" flipV="1">
              <a:off x="2775226" y="1489520"/>
              <a:ext cx="464199" cy="1069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8" name="Rectangle : avec coin arrondi 107">
              <a:extLst>
                <a:ext uri="{FF2B5EF4-FFF2-40B4-BE49-F238E27FC236}">
                  <a16:creationId xmlns:a16="http://schemas.microsoft.com/office/drawing/2014/main" id="{AB9F57B7-B5BA-71FA-70C4-27DE7FEC5561}"/>
                </a:ext>
              </a:extLst>
            </p:cNvPr>
            <p:cNvSpPr/>
            <p:nvPr/>
          </p:nvSpPr>
          <p:spPr>
            <a:xfrm rot="19367494">
              <a:off x="2583944" y="1799905"/>
              <a:ext cx="324923" cy="8506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9" name="Rectangle : avec coin arrondi 108">
              <a:extLst>
                <a:ext uri="{FF2B5EF4-FFF2-40B4-BE49-F238E27FC236}">
                  <a16:creationId xmlns:a16="http://schemas.microsoft.com/office/drawing/2014/main" id="{A2867CE6-CA15-4189-1483-7331DAC3EA61}"/>
                </a:ext>
              </a:extLst>
            </p:cNvPr>
            <p:cNvSpPr/>
            <p:nvPr/>
          </p:nvSpPr>
          <p:spPr>
            <a:xfrm>
              <a:off x="2192661" y="2187070"/>
              <a:ext cx="119570" cy="5182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0" name="Rectangle : avec coin arrondi 109">
              <a:extLst>
                <a:ext uri="{FF2B5EF4-FFF2-40B4-BE49-F238E27FC236}">
                  <a16:creationId xmlns:a16="http://schemas.microsoft.com/office/drawing/2014/main" id="{37AE0BB9-1FA0-3D37-3321-ADC13B09015A}"/>
                </a:ext>
              </a:extLst>
            </p:cNvPr>
            <p:cNvSpPr/>
            <p:nvPr/>
          </p:nvSpPr>
          <p:spPr>
            <a:xfrm rot="5400000">
              <a:off x="2540906" y="1800430"/>
              <a:ext cx="133024" cy="59037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1" name="Rectangle : avec coin arrondi 110">
              <a:extLst>
                <a:ext uri="{FF2B5EF4-FFF2-40B4-BE49-F238E27FC236}">
                  <a16:creationId xmlns:a16="http://schemas.microsoft.com/office/drawing/2014/main" id="{A0ED473B-95CB-1CA6-9B32-C7FFB63BCB83}"/>
                </a:ext>
              </a:extLst>
            </p:cNvPr>
            <p:cNvSpPr/>
            <p:nvPr/>
          </p:nvSpPr>
          <p:spPr>
            <a:xfrm>
              <a:off x="1927988" y="2623555"/>
              <a:ext cx="209247" cy="8175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2" name="Rectangle : avec coin arrondi 111">
              <a:extLst>
                <a:ext uri="{FF2B5EF4-FFF2-40B4-BE49-F238E27FC236}">
                  <a16:creationId xmlns:a16="http://schemas.microsoft.com/office/drawing/2014/main" id="{02C08B03-D144-6B06-72F2-C7920530EB96}"/>
                </a:ext>
              </a:extLst>
            </p:cNvPr>
            <p:cNvSpPr/>
            <p:nvPr/>
          </p:nvSpPr>
          <p:spPr>
            <a:xfrm flipV="1">
              <a:off x="2446494" y="1871140"/>
              <a:ext cx="132743" cy="14238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Rectangle : avec coin arrondi 112">
              <a:extLst>
                <a:ext uri="{FF2B5EF4-FFF2-40B4-BE49-F238E27FC236}">
                  <a16:creationId xmlns:a16="http://schemas.microsoft.com/office/drawing/2014/main" id="{E184AFF1-B0B8-FD79-C823-51C10FA33E99}"/>
                </a:ext>
              </a:extLst>
            </p:cNvPr>
            <p:cNvSpPr/>
            <p:nvPr/>
          </p:nvSpPr>
          <p:spPr>
            <a:xfrm rot="1212694">
              <a:off x="3013652" y="1589771"/>
              <a:ext cx="105792" cy="24927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Rectangle 113">
              <a:extLst>
                <a:ext uri="{FF2B5EF4-FFF2-40B4-BE49-F238E27FC236}">
                  <a16:creationId xmlns:a16="http://schemas.microsoft.com/office/drawing/2014/main" id="{C47D06D7-31A0-F3E8-C725-FDFAC420470B}"/>
                </a:ext>
              </a:extLst>
            </p:cNvPr>
            <p:cNvSpPr/>
            <p:nvPr/>
          </p:nvSpPr>
          <p:spPr>
            <a:xfrm rot="2994781">
              <a:off x="2843044" y="1783901"/>
              <a:ext cx="142000" cy="363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5" name="Connecteur droit 114">
              <a:extLst>
                <a:ext uri="{FF2B5EF4-FFF2-40B4-BE49-F238E27FC236}">
                  <a16:creationId xmlns:a16="http://schemas.microsoft.com/office/drawing/2014/main" id="{781DAD69-8AF9-B12B-0905-7DEE0ADD4CFF}"/>
                </a:ext>
              </a:extLst>
            </p:cNvPr>
            <p:cNvCxnSpPr>
              <a:cxnSpLocks/>
            </p:cNvCxnSpPr>
            <p:nvPr/>
          </p:nvCxnSpPr>
          <p:spPr>
            <a:xfrm>
              <a:off x="3233765" y="1386470"/>
              <a:ext cx="6838" cy="132859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6" name="Connecteur droit 115">
              <a:extLst>
                <a:ext uri="{FF2B5EF4-FFF2-40B4-BE49-F238E27FC236}">
                  <a16:creationId xmlns:a16="http://schemas.microsoft.com/office/drawing/2014/main" id="{C90C882A-92BB-9EAA-A704-30104C73FB0B}"/>
                </a:ext>
              </a:extLst>
            </p:cNvPr>
            <p:cNvCxnSpPr>
              <a:cxnSpLocks/>
            </p:cNvCxnSpPr>
            <p:nvPr/>
          </p:nvCxnSpPr>
          <p:spPr>
            <a:xfrm flipH="1">
              <a:off x="2619552" y="2206935"/>
              <a:ext cx="678404" cy="9613"/>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7" name="Connecteur droit 116">
              <a:extLst>
                <a:ext uri="{FF2B5EF4-FFF2-40B4-BE49-F238E27FC236}">
                  <a16:creationId xmlns:a16="http://schemas.microsoft.com/office/drawing/2014/main" id="{BA659786-2A05-B568-BB3A-F1686EC76557}"/>
                </a:ext>
              </a:extLst>
            </p:cNvPr>
            <p:cNvCxnSpPr>
              <a:cxnSpLocks/>
            </p:cNvCxnSpPr>
            <p:nvPr/>
          </p:nvCxnSpPr>
          <p:spPr>
            <a:xfrm>
              <a:off x="2648520" y="2211741"/>
              <a:ext cx="0" cy="50688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57122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12BF8674-C966-D316-8284-A18209D4D7BA}"/>
              </a:ext>
            </a:extLst>
          </p:cNvPr>
          <p:cNvGrpSpPr/>
          <p:nvPr/>
        </p:nvGrpSpPr>
        <p:grpSpPr>
          <a:xfrm>
            <a:off x="3159888" y="771575"/>
            <a:ext cx="5578997" cy="3962469"/>
            <a:chOff x="7245186" y="262290"/>
            <a:chExt cx="3571047" cy="2239044"/>
          </a:xfrm>
        </p:grpSpPr>
        <p:grpSp>
          <p:nvGrpSpPr>
            <p:cNvPr id="3" name="Groupe 2">
              <a:extLst>
                <a:ext uri="{FF2B5EF4-FFF2-40B4-BE49-F238E27FC236}">
                  <a16:creationId xmlns:a16="http://schemas.microsoft.com/office/drawing/2014/main" id="{F0462AC7-45DC-7F09-F5E2-DEA820DEEF23}"/>
                </a:ext>
              </a:extLst>
            </p:cNvPr>
            <p:cNvGrpSpPr/>
            <p:nvPr/>
          </p:nvGrpSpPr>
          <p:grpSpPr>
            <a:xfrm>
              <a:off x="7245186" y="453719"/>
              <a:ext cx="697360" cy="2047615"/>
              <a:chOff x="7089623" y="1267617"/>
              <a:chExt cx="697360" cy="2047615"/>
            </a:xfrm>
          </p:grpSpPr>
          <p:sp>
            <p:nvSpPr>
              <p:cNvPr id="48" name="Rectangle : coins arrondis 47">
                <a:extLst>
                  <a:ext uri="{FF2B5EF4-FFF2-40B4-BE49-F238E27FC236}">
                    <a16:creationId xmlns:a16="http://schemas.microsoft.com/office/drawing/2014/main" id="{09CCBE36-70EA-31DC-A3C8-3AE9A14A6AD9}"/>
                  </a:ext>
                </a:extLst>
              </p:cNvPr>
              <p:cNvSpPr/>
              <p:nvPr/>
            </p:nvSpPr>
            <p:spPr>
              <a:xfrm>
                <a:off x="7138785" y="2618822"/>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 coins arrondis 48">
                <a:extLst>
                  <a:ext uri="{FF2B5EF4-FFF2-40B4-BE49-F238E27FC236}">
                    <a16:creationId xmlns:a16="http://schemas.microsoft.com/office/drawing/2014/main" id="{A4827787-638B-9F42-8DF7-351470C17BBF}"/>
                  </a:ext>
                </a:extLst>
              </p:cNvPr>
              <p:cNvSpPr/>
              <p:nvPr/>
            </p:nvSpPr>
            <p:spPr>
              <a:xfrm>
                <a:off x="7154076" y="2012067"/>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 avec coin arrondi 49">
                <a:extLst>
                  <a:ext uri="{FF2B5EF4-FFF2-40B4-BE49-F238E27FC236}">
                    <a16:creationId xmlns:a16="http://schemas.microsoft.com/office/drawing/2014/main" id="{75A5241E-4681-DE07-97FF-D09F35449C75}"/>
                  </a:ext>
                </a:extLst>
              </p:cNvPr>
              <p:cNvSpPr/>
              <p:nvPr/>
            </p:nvSpPr>
            <p:spPr>
              <a:xfrm>
                <a:off x="7371904" y="1652806"/>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Rectangle : avec coin arrondi 50">
                <a:extLst>
                  <a:ext uri="{FF2B5EF4-FFF2-40B4-BE49-F238E27FC236}">
                    <a16:creationId xmlns:a16="http://schemas.microsoft.com/office/drawing/2014/main" id="{0D2FB4EF-8A3C-148D-EFC3-F387004FD5B0}"/>
                  </a:ext>
                </a:extLst>
              </p:cNvPr>
              <p:cNvSpPr/>
              <p:nvPr/>
            </p:nvSpPr>
            <p:spPr>
              <a:xfrm rot="17595043" flipV="1">
                <a:off x="7014379" y="1922873"/>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Rectangle : avec coin arrondi 51">
                <a:extLst>
                  <a:ext uri="{FF2B5EF4-FFF2-40B4-BE49-F238E27FC236}">
                    <a16:creationId xmlns:a16="http://schemas.microsoft.com/office/drawing/2014/main" id="{0C145038-1C97-7E39-6A43-C550912C8497}"/>
                  </a:ext>
                </a:extLst>
              </p:cNvPr>
              <p:cNvSpPr/>
              <p:nvPr/>
            </p:nvSpPr>
            <p:spPr>
              <a:xfrm rot="16200000">
                <a:off x="6979228" y="2277664"/>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 avec coin arrondi 52">
                <a:extLst>
                  <a:ext uri="{FF2B5EF4-FFF2-40B4-BE49-F238E27FC236}">
                    <a16:creationId xmlns:a16="http://schemas.microsoft.com/office/drawing/2014/main" id="{2C2522DA-C978-BAD6-A85B-801D9D5D7AD7}"/>
                  </a:ext>
                </a:extLst>
              </p:cNvPr>
              <p:cNvSpPr/>
              <p:nvPr/>
            </p:nvSpPr>
            <p:spPr>
              <a:xfrm>
                <a:off x="7233374" y="2718519"/>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 avec coin arrondi 53">
                <a:extLst>
                  <a:ext uri="{FF2B5EF4-FFF2-40B4-BE49-F238E27FC236}">
                    <a16:creationId xmlns:a16="http://schemas.microsoft.com/office/drawing/2014/main" id="{ADADE8C1-8EE7-0728-2FED-5E01AB549BA5}"/>
                  </a:ext>
                </a:extLst>
              </p:cNvPr>
              <p:cNvSpPr/>
              <p:nvPr/>
            </p:nvSpPr>
            <p:spPr>
              <a:xfrm rot="5400000">
                <a:off x="7208540" y="2519461"/>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Rectangle : avec coin arrondi 54">
                <a:extLst>
                  <a:ext uri="{FF2B5EF4-FFF2-40B4-BE49-F238E27FC236}">
                    <a16:creationId xmlns:a16="http://schemas.microsoft.com/office/drawing/2014/main" id="{028249E7-510B-8D54-54A3-C489765C9B61}"/>
                  </a:ext>
                </a:extLst>
              </p:cNvPr>
              <p:cNvSpPr/>
              <p:nvPr/>
            </p:nvSpPr>
            <p:spPr>
              <a:xfrm>
                <a:off x="7190075"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 avec coin arrondi 55">
                <a:extLst>
                  <a:ext uri="{FF2B5EF4-FFF2-40B4-BE49-F238E27FC236}">
                    <a16:creationId xmlns:a16="http://schemas.microsoft.com/office/drawing/2014/main" id="{F090D5B7-6FCE-7B20-CBD5-FBDAC71E949D}"/>
                  </a:ext>
                </a:extLst>
              </p:cNvPr>
              <p:cNvSpPr/>
              <p:nvPr/>
            </p:nvSpPr>
            <p:spPr>
              <a:xfrm rot="5400000">
                <a:off x="7489752" y="251837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Rectangle : avec coin arrondi 56">
                <a:extLst>
                  <a:ext uri="{FF2B5EF4-FFF2-40B4-BE49-F238E27FC236}">
                    <a16:creationId xmlns:a16="http://schemas.microsoft.com/office/drawing/2014/main" id="{E21004E2-F45A-8AF0-492E-2EFB8B5A3AC3}"/>
                  </a:ext>
                </a:extLst>
              </p:cNvPr>
              <p:cNvSpPr/>
              <p:nvPr/>
            </p:nvSpPr>
            <p:spPr>
              <a:xfrm>
                <a:off x="7501809" y="2718518"/>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Rectangle : avec coin arrondi 57">
                <a:extLst>
                  <a:ext uri="{FF2B5EF4-FFF2-40B4-BE49-F238E27FC236}">
                    <a16:creationId xmlns:a16="http://schemas.microsoft.com/office/drawing/2014/main" id="{86E432E5-79EC-A08D-D2B5-CF66E1904B1F}"/>
                  </a:ext>
                </a:extLst>
              </p:cNvPr>
              <p:cNvSpPr/>
              <p:nvPr/>
            </p:nvSpPr>
            <p:spPr>
              <a:xfrm rot="14882969" flipV="1">
                <a:off x="7394666" y="1930579"/>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Rectangle : avec coin arrondi 58">
                <a:extLst>
                  <a:ext uri="{FF2B5EF4-FFF2-40B4-BE49-F238E27FC236}">
                    <a16:creationId xmlns:a16="http://schemas.microsoft.com/office/drawing/2014/main" id="{EEEF0523-78D3-93E6-A3EA-5AAE05A00B69}"/>
                  </a:ext>
                </a:extLst>
              </p:cNvPr>
              <p:cNvSpPr/>
              <p:nvPr/>
            </p:nvSpPr>
            <p:spPr>
              <a:xfrm rot="16200000">
                <a:off x="7570137" y="2282732"/>
                <a:ext cx="325451" cy="10824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Rectangle : avec coin arrondi 59">
                <a:extLst>
                  <a:ext uri="{FF2B5EF4-FFF2-40B4-BE49-F238E27FC236}">
                    <a16:creationId xmlns:a16="http://schemas.microsoft.com/office/drawing/2014/main" id="{F81082C0-07E2-6722-8E81-28D3729B7BA0}"/>
                  </a:ext>
                </a:extLst>
              </p:cNvPr>
              <p:cNvSpPr/>
              <p:nvPr/>
            </p:nvSpPr>
            <p:spPr>
              <a:xfrm flipV="1">
                <a:off x="7138785" y="2477122"/>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Rectangle : avec coin arrondi 60">
                <a:extLst>
                  <a:ext uri="{FF2B5EF4-FFF2-40B4-BE49-F238E27FC236}">
                    <a16:creationId xmlns:a16="http://schemas.microsoft.com/office/drawing/2014/main" id="{58430072-A310-1A41-FAA3-EE4B15BC8375}"/>
                  </a:ext>
                </a:extLst>
              </p:cNvPr>
              <p:cNvSpPr/>
              <p:nvPr/>
            </p:nvSpPr>
            <p:spPr>
              <a:xfrm flipV="1">
                <a:off x="7588129" y="2477121"/>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2" name="Rectangle : avec coin arrondi 61">
                <a:extLst>
                  <a:ext uri="{FF2B5EF4-FFF2-40B4-BE49-F238E27FC236}">
                    <a16:creationId xmlns:a16="http://schemas.microsoft.com/office/drawing/2014/main" id="{D0CD2F36-BBC9-9B95-DE8A-DF2BFA3972D8}"/>
                  </a:ext>
                </a:extLst>
              </p:cNvPr>
              <p:cNvSpPr/>
              <p:nvPr/>
            </p:nvSpPr>
            <p:spPr>
              <a:xfrm>
                <a:off x="7453554"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3" name="Connecteur droit 62">
                <a:extLst>
                  <a:ext uri="{FF2B5EF4-FFF2-40B4-BE49-F238E27FC236}">
                    <a16:creationId xmlns:a16="http://schemas.microsoft.com/office/drawing/2014/main" id="{05CC76E9-BBD9-FF02-4B19-CA4E7B755E87}"/>
                  </a:ext>
                </a:extLst>
              </p:cNvPr>
              <p:cNvCxnSpPr>
                <a:cxnSpLocks/>
              </p:cNvCxnSpPr>
              <p:nvPr/>
            </p:nvCxnSpPr>
            <p:spPr>
              <a:xfrm flipH="1">
                <a:off x="7138785" y="2734205"/>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4" name="Connecteur droit 63">
                <a:extLst>
                  <a:ext uri="{FF2B5EF4-FFF2-40B4-BE49-F238E27FC236}">
                    <a16:creationId xmlns:a16="http://schemas.microsoft.com/office/drawing/2014/main" id="{C1EBDF33-F79D-3367-81D1-FEB0D6B99CD1}"/>
                  </a:ext>
                </a:extLst>
              </p:cNvPr>
              <p:cNvCxnSpPr>
                <a:cxnSpLocks/>
              </p:cNvCxnSpPr>
              <p:nvPr/>
            </p:nvCxnSpPr>
            <p:spPr>
              <a:xfrm>
                <a:off x="7705955" y="2734205"/>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65" name="Ellipse 64">
                <a:extLst>
                  <a:ext uri="{FF2B5EF4-FFF2-40B4-BE49-F238E27FC236}">
                    <a16:creationId xmlns:a16="http://schemas.microsoft.com/office/drawing/2014/main" id="{2A2EC723-ED8E-299F-F289-AD518C56F888}"/>
                  </a:ext>
                </a:extLst>
              </p:cNvPr>
              <p:cNvSpPr/>
              <p:nvPr/>
            </p:nvSpPr>
            <p:spPr>
              <a:xfrm>
                <a:off x="7249993" y="1267617"/>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4" name="Groupe 3">
              <a:extLst>
                <a:ext uri="{FF2B5EF4-FFF2-40B4-BE49-F238E27FC236}">
                  <a16:creationId xmlns:a16="http://schemas.microsoft.com/office/drawing/2014/main" id="{632C4A4E-5B64-BACD-3C28-F6768F587337}"/>
                </a:ext>
              </a:extLst>
            </p:cNvPr>
            <p:cNvGrpSpPr/>
            <p:nvPr/>
          </p:nvGrpSpPr>
          <p:grpSpPr>
            <a:xfrm>
              <a:off x="8752328" y="413548"/>
              <a:ext cx="697360" cy="2047615"/>
              <a:chOff x="7089623" y="1267617"/>
              <a:chExt cx="697360" cy="2047615"/>
            </a:xfrm>
          </p:grpSpPr>
          <p:sp>
            <p:nvSpPr>
              <p:cNvPr id="30" name="Rectangle : coins arrondis 29">
                <a:extLst>
                  <a:ext uri="{FF2B5EF4-FFF2-40B4-BE49-F238E27FC236}">
                    <a16:creationId xmlns:a16="http://schemas.microsoft.com/office/drawing/2014/main" id="{87554167-3FE2-354C-C21D-F44D1E95A5B5}"/>
                  </a:ext>
                </a:extLst>
              </p:cNvPr>
              <p:cNvSpPr/>
              <p:nvPr/>
            </p:nvSpPr>
            <p:spPr>
              <a:xfrm>
                <a:off x="7138785" y="2618822"/>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 coins arrondis 30">
                <a:extLst>
                  <a:ext uri="{FF2B5EF4-FFF2-40B4-BE49-F238E27FC236}">
                    <a16:creationId xmlns:a16="http://schemas.microsoft.com/office/drawing/2014/main" id="{77A2FCA2-2BCA-74E2-44BE-E39067F3B498}"/>
                  </a:ext>
                </a:extLst>
              </p:cNvPr>
              <p:cNvSpPr/>
              <p:nvPr/>
            </p:nvSpPr>
            <p:spPr>
              <a:xfrm>
                <a:off x="7154076" y="2012067"/>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Ellipse 31">
                <a:extLst>
                  <a:ext uri="{FF2B5EF4-FFF2-40B4-BE49-F238E27FC236}">
                    <a16:creationId xmlns:a16="http://schemas.microsoft.com/office/drawing/2014/main" id="{88EF1692-96EE-790B-3152-4F281557E1DC}"/>
                  </a:ext>
                </a:extLst>
              </p:cNvPr>
              <p:cNvSpPr/>
              <p:nvPr/>
            </p:nvSpPr>
            <p:spPr>
              <a:xfrm>
                <a:off x="7249993" y="1267617"/>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 avec coin arrondi 32">
                <a:extLst>
                  <a:ext uri="{FF2B5EF4-FFF2-40B4-BE49-F238E27FC236}">
                    <a16:creationId xmlns:a16="http://schemas.microsoft.com/office/drawing/2014/main" id="{2E3DAD9D-E322-0533-63B5-E788C995B58E}"/>
                  </a:ext>
                </a:extLst>
              </p:cNvPr>
              <p:cNvSpPr/>
              <p:nvPr/>
            </p:nvSpPr>
            <p:spPr>
              <a:xfrm>
                <a:off x="7371904" y="1652806"/>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 avec coin arrondi 33">
                <a:extLst>
                  <a:ext uri="{FF2B5EF4-FFF2-40B4-BE49-F238E27FC236}">
                    <a16:creationId xmlns:a16="http://schemas.microsoft.com/office/drawing/2014/main" id="{BDBEB980-7FD8-CFFF-5CB9-8FE5D39ADBB6}"/>
                  </a:ext>
                </a:extLst>
              </p:cNvPr>
              <p:cNvSpPr/>
              <p:nvPr/>
            </p:nvSpPr>
            <p:spPr>
              <a:xfrm rot="17595043" flipV="1">
                <a:off x="7014379" y="1922873"/>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avec coin arrondi 34">
                <a:extLst>
                  <a:ext uri="{FF2B5EF4-FFF2-40B4-BE49-F238E27FC236}">
                    <a16:creationId xmlns:a16="http://schemas.microsoft.com/office/drawing/2014/main" id="{A7FB2E44-00C1-49C5-2F15-82924F05F9F8}"/>
                  </a:ext>
                </a:extLst>
              </p:cNvPr>
              <p:cNvSpPr/>
              <p:nvPr/>
            </p:nvSpPr>
            <p:spPr>
              <a:xfrm rot="16200000">
                <a:off x="6979228" y="2277664"/>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 avec coin arrondi 35">
                <a:extLst>
                  <a:ext uri="{FF2B5EF4-FFF2-40B4-BE49-F238E27FC236}">
                    <a16:creationId xmlns:a16="http://schemas.microsoft.com/office/drawing/2014/main" id="{DB9C424A-086C-1FBF-95D0-221954D078B6}"/>
                  </a:ext>
                </a:extLst>
              </p:cNvPr>
              <p:cNvSpPr/>
              <p:nvPr/>
            </p:nvSpPr>
            <p:spPr>
              <a:xfrm>
                <a:off x="7233374" y="2718519"/>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 arrondi 36">
                <a:extLst>
                  <a:ext uri="{FF2B5EF4-FFF2-40B4-BE49-F238E27FC236}">
                    <a16:creationId xmlns:a16="http://schemas.microsoft.com/office/drawing/2014/main" id="{6C6855A6-BD08-238C-77BA-8357E80A8644}"/>
                  </a:ext>
                </a:extLst>
              </p:cNvPr>
              <p:cNvSpPr/>
              <p:nvPr/>
            </p:nvSpPr>
            <p:spPr>
              <a:xfrm rot="5400000">
                <a:off x="7208540" y="2519461"/>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 avec coin arrondi 37">
                <a:extLst>
                  <a:ext uri="{FF2B5EF4-FFF2-40B4-BE49-F238E27FC236}">
                    <a16:creationId xmlns:a16="http://schemas.microsoft.com/office/drawing/2014/main" id="{D7CD365E-376F-47CA-A574-FC794DE9CD7B}"/>
                  </a:ext>
                </a:extLst>
              </p:cNvPr>
              <p:cNvSpPr/>
              <p:nvPr/>
            </p:nvSpPr>
            <p:spPr>
              <a:xfrm>
                <a:off x="7190075"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 avec coin arrondi 38">
                <a:extLst>
                  <a:ext uri="{FF2B5EF4-FFF2-40B4-BE49-F238E27FC236}">
                    <a16:creationId xmlns:a16="http://schemas.microsoft.com/office/drawing/2014/main" id="{7ADC7399-CCFC-9C9C-D0F9-FFA461C5680F}"/>
                  </a:ext>
                </a:extLst>
              </p:cNvPr>
              <p:cNvSpPr/>
              <p:nvPr/>
            </p:nvSpPr>
            <p:spPr>
              <a:xfrm rot="5400000">
                <a:off x="7489752" y="251837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 avec coin arrondi 39">
                <a:extLst>
                  <a:ext uri="{FF2B5EF4-FFF2-40B4-BE49-F238E27FC236}">
                    <a16:creationId xmlns:a16="http://schemas.microsoft.com/office/drawing/2014/main" id="{CA6873BD-C950-46C7-E952-ABED16805331}"/>
                  </a:ext>
                </a:extLst>
              </p:cNvPr>
              <p:cNvSpPr/>
              <p:nvPr/>
            </p:nvSpPr>
            <p:spPr>
              <a:xfrm>
                <a:off x="7501809" y="2718518"/>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 avec coin arrondi 40">
                <a:extLst>
                  <a:ext uri="{FF2B5EF4-FFF2-40B4-BE49-F238E27FC236}">
                    <a16:creationId xmlns:a16="http://schemas.microsoft.com/office/drawing/2014/main" id="{C6319525-C7BB-9381-D45D-BC9DE6C31587}"/>
                  </a:ext>
                </a:extLst>
              </p:cNvPr>
              <p:cNvSpPr/>
              <p:nvPr/>
            </p:nvSpPr>
            <p:spPr>
              <a:xfrm rot="14882969" flipV="1">
                <a:off x="7394666" y="1930579"/>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 avec coin arrondi 41">
                <a:extLst>
                  <a:ext uri="{FF2B5EF4-FFF2-40B4-BE49-F238E27FC236}">
                    <a16:creationId xmlns:a16="http://schemas.microsoft.com/office/drawing/2014/main" id="{ADDCC472-9B14-1BEF-510F-9B2F94E3B7F7}"/>
                  </a:ext>
                </a:extLst>
              </p:cNvPr>
              <p:cNvSpPr/>
              <p:nvPr/>
            </p:nvSpPr>
            <p:spPr>
              <a:xfrm rot="16200000">
                <a:off x="7571926" y="2284521"/>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 avec coin arrondi 42">
                <a:extLst>
                  <a:ext uri="{FF2B5EF4-FFF2-40B4-BE49-F238E27FC236}">
                    <a16:creationId xmlns:a16="http://schemas.microsoft.com/office/drawing/2014/main" id="{4ADDFF63-ECA4-E1AC-82A9-C1C4B1055081}"/>
                  </a:ext>
                </a:extLst>
              </p:cNvPr>
              <p:cNvSpPr/>
              <p:nvPr/>
            </p:nvSpPr>
            <p:spPr>
              <a:xfrm flipV="1">
                <a:off x="7138785" y="2477122"/>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 avec coin arrondi 43">
                <a:extLst>
                  <a:ext uri="{FF2B5EF4-FFF2-40B4-BE49-F238E27FC236}">
                    <a16:creationId xmlns:a16="http://schemas.microsoft.com/office/drawing/2014/main" id="{E1B9B373-FF5F-1EB5-8FF2-8A483EE9878D}"/>
                  </a:ext>
                </a:extLst>
              </p:cNvPr>
              <p:cNvSpPr/>
              <p:nvPr/>
            </p:nvSpPr>
            <p:spPr>
              <a:xfrm flipV="1">
                <a:off x="7588129" y="2477121"/>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ectangle : avec coin arrondi 44">
                <a:extLst>
                  <a:ext uri="{FF2B5EF4-FFF2-40B4-BE49-F238E27FC236}">
                    <a16:creationId xmlns:a16="http://schemas.microsoft.com/office/drawing/2014/main" id="{877169F6-DF91-DEC1-8D48-841AFE03DFD5}"/>
                  </a:ext>
                </a:extLst>
              </p:cNvPr>
              <p:cNvSpPr/>
              <p:nvPr/>
            </p:nvSpPr>
            <p:spPr>
              <a:xfrm>
                <a:off x="7453554"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6" name="Connecteur droit 45">
                <a:extLst>
                  <a:ext uri="{FF2B5EF4-FFF2-40B4-BE49-F238E27FC236}">
                    <a16:creationId xmlns:a16="http://schemas.microsoft.com/office/drawing/2014/main" id="{4C95C483-5FB9-D67F-9B03-8CD7FD49DE3F}"/>
                  </a:ext>
                </a:extLst>
              </p:cNvPr>
              <p:cNvCxnSpPr>
                <a:cxnSpLocks/>
              </p:cNvCxnSpPr>
              <p:nvPr/>
            </p:nvCxnSpPr>
            <p:spPr>
              <a:xfrm flipH="1">
                <a:off x="7138785" y="2734205"/>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7" name="Connecteur droit 46">
                <a:extLst>
                  <a:ext uri="{FF2B5EF4-FFF2-40B4-BE49-F238E27FC236}">
                    <a16:creationId xmlns:a16="http://schemas.microsoft.com/office/drawing/2014/main" id="{00B326C8-1631-E187-F556-86E7B9696E46}"/>
                  </a:ext>
                </a:extLst>
              </p:cNvPr>
              <p:cNvCxnSpPr>
                <a:cxnSpLocks/>
              </p:cNvCxnSpPr>
              <p:nvPr/>
            </p:nvCxnSpPr>
            <p:spPr>
              <a:xfrm>
                <a:off x="7705955" y="2734205"/>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5" name="Groupe 4">
              <a:extLst>
                <a:ext uri="{FF2B5EF4-FFF2-40B4-BE49-F238E27FC236}">
                  <a16:creationId xmlns:a16="http://schemas.microsoft.com/office/drawing/2014/main" id="{FCAF9601-12E4-F9EF-F97E-FAD5C76B43F9}"/>
                </a:ext>
              </a:extLst>
            </p:cNvPr>
            <p:cNvGrpSpPr/>
            <p:nvPr/>
          </p:nvGrpSpPr>
          <p:grpSpPr>
            <a:xfrm>
              <a:off x="10118873" y="398203"/>
              <a:ext cx="697360" cy="2047615"/>
              <a:chOff x="7089623" y="1267617"/>
              <a:chExt cx="697360" cy="2047615"/>
            </a:xfrm>
          </p:grpSpPr>
          <p:sp>
            <p:nvSpPr>
              <p:cNvPr id="12" name="Rectangle : coins arrondis 11">
                <a:extLst>
                  <a:ext uri="{FF2B5EF4-FFF2-40B4-BE49-F238E27FC236}">
                    <a16:creationId xmlns:a16="http://schemas.microsoft.com/office/drawing/2014/main" id="{C2C76864-C051-B6C8-F45C-A597C77B40FF}"/>
                  </a:ext>
                </a:extLst>
              </p:cNvPr>
              <p:cNvSpPr/>
              <p:nvPr/>
            </p:nvSpPr>
            <p:spPr>
              <a:xfrm>
                <a:off x="7138785" y="2618822"/>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coins arrondis 12">
                <a:extLst>
                  <a:ext uri="{FF2B5EF4-FFF2-40B4-BE49-F238E27FC236}">
                    <a16:creationId xmlns:a16="http://schemas.microsoft.com/office/drawing/2014/main" id="{C8AE9AC6-00DA-E597-3873-41D96CBA2730}"/>
                  </a:ext>
                </a:extLst>
              </p:cNvPr>
              <p:cNvSpPr/>
              <p:nvPr/>
            </p:nvSpPr>
            <p:spPr>
              <a:xfrm>
                <a:off x="7154076" y="2012067"/>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a:extLst>
                  <a:ext uri="{FF2B5EF4-FFF2-40B4-BE49-F238E27FC236}">
                    <a16:creationId xmlns:a16="http://schemas.microsoft.com/office/drawing/2014/main" id="{D2201752-18B0-3E02-7429-5B5D77D6FE74}"/>
                  </a:ext>
                </a:extLst>
              </p:cNvPr>
              <p:cNvSpPr/>
              <p:nvPr/>
            </p:nvSpPr>
            <p:spPr>
              <a:xfrm>
                <a:off x="7249993" y="1267617"/>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avec coin arrondi 14">
                <a:extLst>
                  <a:ext uri="{FF2B5EF4-FFF2-40B4-BE49-F238E27FC236}">
                    <a16:creationId xmlns:a16="http://schemas.microsoft.com/office/drawing/2014/main" id="{EC6057DC-F294-E8AE-A840-4C9BF92A249D}"/>
                  </a:ext>
                </a:extLst>
              </p:cNvPr>
              <p:cNvSpPr/>
              <p:nvPr/>
            </p:nvSpPr>
            <p:spPr>
              <a:xfrm>
                <a:off x="7371904" y="1652806"/>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avec coin arrondi 15">
                <a:extLst>
                  <a:ext uri="{FF2B5EF4-FFF2-40B4-BE49-F238E27FC236}">
                    <a16:creationId xmlns:a16="http://schemas.microsoft.com/office/drawing/2014/main" id="{A6425F34-554D-4EE8-AC05-48FDFEBD9913}"/>
                  </a:ext>
                </a:extLst>
              </p:cNvPr>
              <p:cNvSpPr/>
              <p:nvPr/>
            </p:nvSpPr>
            <p:spPr>
              <a:xfrm rot="17595043" flipV="1">
                <a:off x="7014379" y="1922873"/>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 avec coin arrondi 16">
                <a:extLst>
                  <a:ext uri="{FF2B5EF4-FFF2-40B4-BE49-F238E27FC236}">
                    <a16:creationId xmlns:a16="http://schemas.microsoft.com/office/drawing/2014/main" id="{6B118AF9-0FEE-79D7-B99D-A2D5EE16D474}"/>
                  </a:ext>
                </a:extLst>
              </p:cNvPr>
              <p:cNvSpPr/>
              <p:nvPr/>
            </p:nvSpPr>
            <p:spPr>
              <a:xfrm rot="16200000">
                <a:off x="6979228" y="2277664"/>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 avec coin arrondi 17">
                <a:extLst>
                  <a:ext uri="{FF2B5EF4-FFF2-40B4-BE49-F238E27FC236}">
                    <a16:creationId xmlns:a16="http://schemas.microsoft.com/office/drawing/2014/main" id="{86C0952A-BBE5-38FC-822A-FF3CBE1824C3}"/>
                  </a:ext>
                </a:extLst>
              </p:cNvPr>
              <p:cNvSpPr/>
              <p:nvPr/>
            </p:nvSpPr>
            <p:spPr>
              <a:xfrm>
                <a:off x="7233374" y="2718519"/>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 avec coin arrondi 18">
                <a:extLst>
                  <a:ext uri="{FF2B5EF4-FFF2-40B4-BE49-F238E27FC236}">
                    <a16:creationId xmlns:a16="http://schemas.microsoft.com/office/drawing/2014/main" id="{DF2152BC-0608-AAF5-F321-69BB4A4852C8}"/>
                  </a:ext>
                </a:extLst>
              </p:cNvPr>
              <p:cNvSpPr/>
              <p:nvPr/>
            </p:nvSpPr>
            <p:spPr>
              <a:xfrm rot="5400000">
                <a:off x="7208540" y="2519461"/>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 avec coin arrondi 19">
                <a:extLst>
                  <a:ext uri="{FF2B5EF4-FFF2-40B4-BE49-F238E27FC236}">
                    <a16:creationId xmlns:a16="http://schemas.microsoft.com/office/drawing/2014/main" id="{35A1910D-D59E-9B0E-3890-250E4BCF489B}"/>
                  </a:ext>
                </a:extLst>
              </p:cNvPr>
              <p:cNvSpPr/>
              <p:nvPr/>
            </p:nvSpPr>
            <p:spPr>
              <a:xfrm>
                <a:off x="7190075"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avec coin arrondi 20">
                <a:extLst>
                  <a:ext uri="{FF2B5EF4-FFF2-40B4-BE49-F238E27FC236}">
                    <a16:creationId xmlns:a16="http://schemas.microsoft.com/office/drawing/2014/main" id="{0EB2DA3F-9A0F-0AD2-56F4-8D7E2601FE88}"/>
                  </a:ext>
                </a:extLst>
              </p:cNvPr>
              <p:cNvSpPr/>
              <p:nvPr/>
            </p:nvSpPr>
            <p:spPr>
              <a:xfrm rot="5400000">
                <a:off x="7489752" y="251837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 avec coin arrondi 21">
                <a:extLst>
                  <a:ext uri="{FF2B5EF4-FFF2-40B4-BE49-F238E27FC236}">
                    <a16:creationId xmlns:a16="http://schemas.microsoft.com/office/drawing/2014/main" id="{B3A29726-330A-2608-11C1-B8C90DFE4D70}"/>
                  </a:ext>
                </a:extLst>
              </p:cNvPr>
              <p:cNvSpPr/>
              <p:nvPr/>
            </p:nvSpPr>
            <p:spPr>
              <a:xfrm>
                <a:off x="7501809" y="2718518"/>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 avec coin arrondi 22">
                <a:extLst>
                  <a:ext uri="{FF2B5EF4-FFF2-40B4-BE49-F238E27FC236}">
                    <a16:creationId xmlns:a16="http://schemas.microsoft.com/office/drawing/2014/main" id="{A260B1B8-BE9B-8C05-DC95-4D0CB3984C7F}"/>
                  </a:ext>
                </a:extLst>
              </p:cNvPr>
              <p:cNvSpPr/>
              <p:nvPr/>
            </p:nvSpPr>
            <p:spPr>
              <a:xfrm rot="14882969" flipV="1">
                <a:off x="7394666" y="1930579"/>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 avec coin arrondi 23">
                <a:extLst>
                  <a:ext uri="{FF2B5EF4-FFF2-40B4-BE49-F238E27FC236}">
                    <a16:creationId xmlns:a16="http://schemas.microsoft.com/office/drawing/2014/main" id="{8B6E96F0-E555-6522-87AF-EA14467A2958}"/>
                  </a:ext>
                </a:extLst>
              </p:cNvPr>
              <p:cNvSpPr/>
              <p:nvPr/>
            </p:nvSpPr>
            <p:spPr>
              <a:xfrm rot="16200000">
                <a:off x="7571926" y="2284521"/>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 avec coin arrondi 24">
                <a:extLst>
                  <a:ext uri="{FF2B5EF4-FFF2-40B4-BE49-F238E27FC236}">
                    <a16:creationId xmlns:a16="http://schemas.microsoft.com/office/drawing/2014/main" id="{D1AA1EF7-3A66-4F2D-DF60-B3E24B2207C6}"/>
                  </a:ext>
                </a:extLst>
              </p:cNvPr>
              <p:cNvSpPr/>
              <p:nvPr/>
            </p:nvSpPr>
            <p:spPr>
              <a:xfrm flipV="1">
                <a:off x="7138785" y="2477122"/>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 avec coin arrondi 25">
                <a:extLst>
                  <a:ext uri="{FF2B5EF4-FFF2-40B4-BE49-F238E27FC236}">
                    <a16:creationId xmlns:a16="http://schemas.microsoft.com/office/drawing/2014/main" id="{BEE3EFA2-E1B6-CEED-B1BD-B9601FBF6A30}"/>
                  </a:ext>
                </a:extLst>
              </p:cNvPr>
              <p:cNvSpPr/>
              <p:nvPr/>
            </p:nvSpPr>
            <p:spPr>
              <a:xfrm flipV="1">
                <a:off x="7588129" y="2477121"/>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avec coin arrondi 26">
                <a:extLst>
                  <a:ext uri="{FF2B5EF4-FFF2-40B4-BE49-F238E27FC236}">
                    <a16:creationId xmlns:a16="http://schemas.microsoft.com/office/drawing/2014/main" id="{FD5F2CBF-AF2F-3C69-C6F1-758F2AB6640B}"/>
                  </a:ext>
                </a:extLst>
              </p:cNvPr>
              <p:cNvSpPr/>
              <p:nvPr/>
            </p:nvSpPr>
            <p:spPr>
              <a:xfrm>
                <a:off x="7453554"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8" name="Connecteur droit 27">
                <a:extLst>
                  <a:ext uri="{FF2B5EF4-FFF2-40B4-BE49-F238E27FC236}">
                    <a16:creationId xmlns:a16="http://schemas.microsoft.com/office/drawing/2014/main" id="{DCECA2FF-6B7C-8353-723D-CFEB5850428E}"/>
                  </a:ext>
                </a:extLst>
              </p:cNvPr>
              <p:cNvCxnSpPr>
                <a:cxnSpLocks/>
              </p:cNvCxnSpPr>
              <p:nvPr/>
            </p:nvCxnSpPr>
            <p:spPr>
              <a:xfrm flipH="1">
                <a:off x="7138785" y="2734205"/>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a16="http://schemas.microsoft.com/office/drawing/2014/main" id="{2BAA2840-6F4F-9D6E-F88A-ADB621EE205F}"/>
                  </a:ext>
                </a:extLst>
              </p:cNvPr>
              <p:cNvCxnSpPr>
                <a:cxnSpLocks/>
              </p:cNvCxnSpPr>
              <p:nvPr/>
            </p:nvCxnSpPr>
            <p:spPr>
              <a:xfrm>
                <a:off x="7705955" y="2734205"/>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6" name="Bouée 5">
              <a:extLst>
                <a:ext uri="{FF2B5EF4-FFF2-40B4-BE49-F238E27FC236}">
                  <a16:creationId xmlns:a16="http://schemas.microsoft.com/office/drawing/2014/main" id="{19293F7E-350D-146E-719C-B3684C93CA3C}"/>
                </a:ext>
              </a:extLst>
            </p:cNvPr>
            <p:cNvSpPr/>
            <p:nvPr/>
          </p:nvSpPr>
          <p:spPr>
            <a:xfrm>
              <a:off x="7473965" y="541685"/>
              <a:ext cx="102741" cy="123289"/>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Bouée 6">
              <a:extLst>
                <a:ext uri="{FF2B5EF4-FFF2-40B4-BE49-F238E27FC236}">
                  <a16:creationId xmlns:a16="http://schemas.microsoft.com/office/drawing/2014/main" id="{B10D746A-29FC-4197-EECA-55D8F0F42B9D}"/>
                </a:ext>
              </a:extLst>
            </p:cNvPr>
            <p:cNvSpPr/>
            <p:nvPr/>
          </p:nvSpPr>
          <p:spPr>
            <a:xfrm>
              <a:off x="10492656" y="489320"/>
              <a:ext cx="102741" cy="123289"/>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Bouée 7">
              <a:extLst>
                <a:ext uri="{FF2B5EF4-FFF2-40B4-BE49-F238E27FC236}">
                  <a16:creationId xmlns:a16="http://schemas.microsoft.com/office/drawing/2014/main" id="{ADCE8424-B37A-17E5-7335-0E65F79C8E88}"/>
                </a:ext>
              </a:extLst>
            </p:cNvPr>
            <p:cNvSpPr/>
            <p:nvPr/>
          </p:nvSpPr>
          <p:spPr>
            <a:xfrm>
              <a:off x="8993467" y="514180"/>
              <a:ext cx="102741" cy="123289"/>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9" name="Bouée 8">
              <a:extLst>
                <a:ext uri="{FF2B5EF4-FFF2-40B4-BE49-F238E27FC236}">
                  <a16:creationId xmlns:a16="http://schemas.microsoft.com/office/drawing/2014/main" id="{64C2B9E4-0218-49EF-D41D-A4BF07A00986}"/>
                </a:ext>
              </a:extLst>
            </p:cNvPr>
            <p:cNvSpPr/>
            <p:nvPr/>
          </p:nvSpPr>
          <p:spPr>
            <a:xfrm>
              <a:off x="9112450" y="514158"/>
              <a:ext cx="102741" cy="123289"/>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cxnSp>
          <p:nvCxnSpPr>
            <p:cNvPr id="10" name="Connecteur droit avec flèche 9">
              <a:extLst>
                <a:ext uri="{FF2B5EF4-FFF2-40B4-BE49-F238E27FC236}">
                  <a16:creationId xmlns:a16="http://schemas.microsoft.com/office/drawing/2014/main" id="{300A6343-45E7-CA7C-324F-F58BD39FFCCF}"/>
                </a:ext>
              </a:extLst>
            </p:cNvPr>
            <p:cNvCxnSpPr>
              <a:cxnSpLocks/>
            </p:cNvCxnSpPr>
            <p:nvPr/>
          </p:nvCxnSpPr>
          <p:spPr>
            <a:xfrm>
              <a:off x="10333574" y="262290"/>
              <a:ext cx="315431"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id="{1351CEA0-16DF-3D71-D958-AD875D76E108}"/>
                </a:ext>
              </a:extLst>
            </p:cNvPr>
            <p:cNvCxnSpPr>
              <a:cxnSpLocks/>
            </p:cNvCxnSpPr>
            <p:nvPr/>
          </p:nvCxnSpPr>
          <p:spPr>
            <a:xfrm flipH="1">
              <a:off x="7398015" y="344682"/>
              <a:ext cx="320774"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67" name="ZoneTexte 66">
            <a:extLst>
              <a:ext uri="{FF2B5EF4-FFF2-40B4-BE49-F238E27FC236}">
                <a16:creationId xmlns:a16="http://schemas.microsoft.com/office/drawing/2014/main" id="{43C21159-727D-D6F0-6D93-C9FBECD6E292}"/>
              </a:ext>
            </a:extLst>
          </p:cNvPr>
          <p:cNvSpPr txBox="1"/>
          <p:nvPr/>
        </p:nvSpPr>
        <p:spPr>
          <a:xfrm>
            <a:off x="1858524" y="5804552"/>
            <a:ext cx="9508225" cy="369332"/>
          </a:xfrm>
          <a:prstGeom prst="rect">
            <a:avLst/>
          </a:prstGeom>
          <a:noFill/>
        </p:spPr>
        <p:txBody>
          <a:bodyPr wrap="square">
            <a:spAutoFit/>
          </a:bodyPr>
          <a:lstStyle/>
          <a:p>
            <a:r>
              <a:rPr lang="fr-FR" dirty="0"/>
              <a:t>Assis bien droit sur votre chaise, regardez à droite, regarder en face, regarder à gauche</a:t>
            </a:r>
          </a:p>
        </p:txBody>
      </p:sp>
      <mc:AlternateContent xmlns:mc="http://schemas.openxmlformats.org/markup-compatibility/2006" xmlns:p14="http://schemas.microsoft.com/office/powerpoint/2010/main">
        <mc:Choice Requires="p14">
          <p:contentPart p14:bwMode="auto" r:id="rId2">
            <p14:nvContentPartPr>
              <p14:cNvPr id="68" name="Encre 67">
                <a:extLst>
                  <a:ext uri="{FF2B5EF4-FFF2-40B4-BE49-F238E27FC236}">
                    <a16:creationId xmlns:a16="http://schemas.microsoft.com/office/drawing/2014/main" id="{0E3C4A2F-DE7F-F99E-635F-29005AB17C01}"/>
                  </a:ext>
                </a:extLst>
              </p14:cNvPr>
              <p14:cNvContentPartPr/>
              <p14:nvPr/>
            </p14:nvContentPartPr>
            <p14:xfrm>
              <a:off x="3419244" y="1495094"/>
              <a:ext cx="61200" cy="36360"/>
            </p14:xfrm>
          </p:contentPart>
        </mc:Choice>
        <mc:Fallback xmlns="">
          <p:pic>
            <p:nvPicPr>
              <p:cNvPr id="68" name="Encre 67">
                <a:extLst>
                  <a:ext uri="{FF2B5EF4-FFF2-40B4-BE49-F238E27FC236}">
                    <a16:creationId xmlns:a16="http://schemas.microsoft.com/office/drawing/2014/main" id="{0E3C4A2F-DE7F-F99E-635F-29005AB17C01}"/>
                  </a:ext>
                </a:extLst>
              </p:cNvPr>
              <p:cNvPicPr/>
              <p:nvPr/>
            </p:nvPicPr>
            <p:blipFill>
              <a:blip r:embed="rId3"/>
              <a:stretch>
                <a:fillRect/>
              </a:stretch>
            </p:blipFill>
            <p:spPr>
              <a:xfrm>
                <a:off x="3410244" y="1486094"/>
                <a:ext cx="78840" cy="54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69" name="Encre 68">
                <a:extLst>
                  <a:ext uri="{FF2B5EF4-FFF2-40B4-BE49-F238E27FC236}">
                    <a16:creationId xmlns:a16="http://schemas.microsoft.com/office/drawing/2014/main" id="{5F8FC42D-4448-5A23-9FB8-C5BC3428B2EF}"/>
                  </a:ext>
                </a:extLst>
              </p14:cNvPr>
              <p14:cNvContentPartPr/>
              <p14:nvPr/>
            </p14:nvContentPartPr>
            <p14:xfrm>
              <a:off x="6063084" y="1454774"/>
              <a:ext cx="42840" cy="61560"/>
            </p14:xfrm>
          </p:contentPart>
        </mc:Choice>
        <mc:Fallback xmlns="">
          <p:pic>
            <p:nvPicPr>
              <p:cNvPr id="69" name="Encre 68">
                <a:extLst>
                  <a:ext uri="{FF2B5EF4-FFF2-40B4-BE49-F238E27FC236}">
                    <a16:creationId xmlns:a16="http://schemas.microsoft.com/office/drawing/2014/main" id="{5F8FC42D-4448-5A23-9FB8-C5BC3428B2EF}"/>
                  </a:ext>
                </a:extLst>
              </p:cNvPr>
              <p:cNvPicPr/>
              <p:nvPr/>
            </p:nvPicPr>
            <p:blipFill>
              <a:blip r:embed="rId5"/>
              <a:stretch>
                <a:fillRect/>
              </a:stretch>
            </p:blipFill>
            <p:spPr>
              <a:xfrm>
                <a:off x="6054444" y="1446134"/>
                <a:ext cx="60480" cy="792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0" name="Encre 69">
                <a:extLst>
                  <a:ext uri="{FF2B5EF4-FFF2-40B4-BE49-F238E27FC236}">
                    <a16:creationId xmlns:a16="http://schemas.microsoft.com/office/drawing/2014/main" id="{57A030E7-329A-6ADA-199D-F7428EB3235B}"/>
                  </a:ext>
                </a:extLst>
              </p14:cNvPr>
              <p14:cNvContentPartPr/>
              <p14:nvPr/>
            </p14:nvContentPartPr>
            <p14:xfrm>
              <a:off x="8475084" y="1365854"/>
              <a:ext cx="53640" cy="75960"/>
            </p14:xfrm>
          </p:contentPart>
        </mc:Choice>
        <mc:Fallback xmlns="">
          <p:pic>
            <p:nvPicPr>
              <p:cNvPr id="70" name="Encre 69">
                <a:extLst>
                  <a:ext uri="{FF2B5EF4-FFF2-40B4-BE49-F238E27FC236}">
                    <a16:creationId xmlns:a16="http://schemas.microsoft.com/office/drawing/2014/main" id="{57A030E7-329A-6ADA-199D-F7428EB3235B}"/>
                  </a:ext>
                </a:extLst>
              </p:cNvPr>
              <p:cNvPicPr/>
              <p:nvPr/>
            </p:nvPicPr>
            <p:blipFill>
              <a:blip r:embed="rId7"/>
              <a:stretch>
                <a:fillRect/>
              </a:stretch>
            </p:blipFill>
            <p:spPr>
              <a:xfrm>
                <a:off x="8466084" y="1357214"/>
                <a:ext cx="71280" cy="936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71" name="Encre 70">
                <a:extLst>
                  <a:ext uri="{FF2B5EF4-FFF2-40B4-BE49-F238E27FC236}">
                    <a16:creationId xmlns:a16="http://schemas.microsoft.com/office/drawing/2014/main" id="{33FFE23C-3F58-6A9D-DAF3-E371619026BE}"/>
                  </a:ext>
                </a:extLst>
              </p14:cNvPr>
              <p14:cNvContentPartPr/>
              <p14:nvPr/>
            </p14:nvContentPartPr>
            <p14:xfrm>
              <a:off x="1113084" y="456854"/>
              <a:ext cx="360" cy="360"/>
            </p14:xfrm>
          </p:contentPart>
        </mc:Choice>
        <mc:Fallback xmlns="">
          <p:pic>
            <p:nvPicPr>
              <p:cNvPr id="71" name="Encre 70">
                <a:extLst>
                  <a:ext uri="{FF2B5EF4-FFF2-40B4-BE49-F238E27FC236}">
                    <a16:creationId xmlns:a16="http://schemas.microsoft.com/office/drawing/2014/main" id="{33FFE23C-3F58-6A9D-DAF3-E371619026BE}"/>
                  </a:ext>
                </a:extLst>
              </p:cNvPr>
              <p:cNvPicPr/>
              <p:nvPr/>
            </p:nvPicPr>
            <p:blipFill>
              <a:blip r:embed="rId9"/>
              <a:stretch>
                <a:fillRect/>
              </a:stretch>
            </p:blipFill>
            <p:spPr>
              <a:xfrm>
                <a:off x="1104444" y="448214"/>
                <a:ext cx="18000" cy="18000"/>
              </a:xfrm>
              <a:prstGeom prst="rect">
                <a:avLst/>
              </a:prstGeom>
            </p:spPr>
          </p:pic>
        </mc:Fallback>
      </mc:AlternateContent>
    </p:spTree>
    <p:extLst>
      <p:ext uri="{BB962C8B-B14F-4D97-AF65-F5344CB8AC3E}">
        <p14:creationId xmlns:p14="http://schemas.microsoft.com/office/powerpoint/2010/main" val="1068745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579A9F14-06CA-7D35-E8D1-169E1503FB9A}"/>
              </a:ext>
            </a:extLst>
          </p:cNvPr>
          <p:cNvGrpSpPr/>
          <p:nvPr/>
        </p:nvGrpSpPr>
        <p:grpSpPr>
          <a:xfrm>
            <a:off x="4177602" y="1079521"/>
            <a:ext cx="3836795" cy="2999516"/>
            <a:chOff x="1348680" y="3586479"/>
            <a:chExt cx="1944105" cy="2049627"/>
          </a:xfrm>
        </p:grpSpPr>
        <p:grpSp>
          <p:nvGrpSpPr>
            <p:cNvPr id="4" name="Groupe 3">
              <a:extLst>
                <a:ext uri="{FF2B5EF4-FFF2-40B4-BE49-F238E27FC236}">
                  <a16:creationId xmlns:a16="http://schemas.microsoft.com/office/drawing/2014/main" id="{A22E831A-BBC0-E92E-DE4F-63A41755BC82}"/>
                </a:ext>
              </a:extLst>
            </p:cNvPr>
            <p:cNvGrpSpPr/>
            <p:nvPr/>
          </p:nvGrpSpPr>
          <p:grpSpPr>
            <a:xfrm>
              <a:off x="1348680" y="3588491"/>
              <a:ext cx="595867" cy="2047615"/>
              <a:chOff x="1329586" y="3653139"/>
              <a:chExt cx="595867" cy="2047615"/>
            </a:xfrm>
          </p:grpSpPr>
          <p:sp>
            <p:nvSpPr>
              <p:cNvPr id="26" name="Rectangle : coins arrondis 25">
                <a:extLst>
                  <a:ext uri="{FF2B5EF4-FFF2-40B4-BE49-F238E27FC236}">
                    <a16:creationId xmlns:a16="http://schemas.microsoft.com/office/drawing/2014/main" id="{88BFA03D-0AB7-118F-FC90-BB53FCD61BA1}"/>
                  </a:ext>
                </a:extLst>
              </p:cNvPr>
              <p:cNvSpPr/>
              <p:nvPr/>
            </p:nvSpPr>
            <p:spPr>
              <a:xfrm>
                <a:off x="1329586" y="5004344"/>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coins arrondis 26">
                <a:extLst>
                  <a:ext uri="{FF2B5EF4-FFF2-40B4-BE49-F238E27FC236}">
                    <a16:creationId xmlns:a16="http://schemas.microsoft.com/office/drawing/2014/main" id="{BD87FD0A-001A-8DDC-F73F-3137BC3CC337}"/>
                  </a:ext>
                </a:extLst>
              </p:cNvPr>
              <p:cNvSpPr/>
              <p:nvPr/>
            </p:nvSpPr>
            <p:spPr>
              <a:xfrm>
                <a:off x="1344877" y="4397589"/>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Ellipse 27">
                <a:extLst>
                  <a:ext uri="{FF2B5EF4-FFF2-40B4-BE49-F238E27FC236}">
                    <a16:creationId xmlns:a16="http://schemas.microsoft.com/office/drawing/2014/main" id="{E2CC0E46-3318-096B-B395-5C6AF57A3133}"/>
                  </a:ext>
                </a:extLst>
              </p:cNvPr>
              <p:cNvSpPr/>
              <p:nvPr/>
            </p:nvSpPr>
            <p:spPr>
              <a:xfrm>
                <a:off x="1440794" y="3653139"/>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 avec coin arrondi 28">
                <a:extLst>
                  <a:ext uri="{FF2B5EF4-FFF2-40B4-BE49-F238E27FC236}">
                    <a16:creationId xmlns:a16="http://schemas.microsoft.com/office/drawing/2014/main" id="{96679830-6EDA-5D74-27EB-4FF9F65AA2F5}"/>
                  </a:ext>
                </a:extLst>
              </p:cNvPr>
              <p:cNvSpPr/>
              <p:nvPr/>
            </p:nvSpPr>
            <p:spPr>
              <a:xfrm>
                <a:off x="1564051" y="4040395"/>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 avec coin arrondi 29">
                <a:extLst>
                  <a:ext uri="{FF2B5EF4-FFF2-40B4-BE49-F238E27FC236}">
                    <a16:creationId xmlns:a16="http://schemas.microsoft.com/office/drawing/2014/main" id="{39A032F3-A42D-576F-DB80-41FBE0CFBDDF}"/>
                  </a:ext>
                </a:extLst>
              </p:cNvPr>
              <p:cNvSpPr/>
              <p:nvPr/>
            </p:nvSpPr>
            <p:spPr>
              <a:xfrm rot="16588706" flipV="1">
                <a:off x="1256686" y="4375709"/>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 avec coin arrondi 30">
                <a:extLst>
                  <a:ext uri="{FF2B5EF4-FFF2-40B4-BE49-F238E27FC236}">
                    <a16:creationId xmlns:a16="http://schemas.microsoft.com/office/drawing/2014/main" id="{FDA1375A-8232-99DB-543D-B5730F5B2549}"/>
                  </a:ext>
                </a:extLst>
              </p:cNvPr>
              <p:cNvSpPr/>
              <p:nvPr/>
            </p:nvSpPr>
            <p:spPr>
              <a:xfrm rot="16477475">
                <a:off x="1283606" y="4807986"/>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avec coin arrondi 31">
                <a:extLst>
                  <a:ext uri="{FF2B5EF4-FFF2-40B4-BE49-F238E27FC236}">
                    <a16:creationId xmlns:a16="http://schemas.microsoft.com/office/drawing/2014/main" id="{D433D329-2F07-07BA-E97D-A72EBE686B35}"/>
                  </a:ext>
                </a:extLst>
              </p:cNvPr>
              <p:cNvSpPr/>
              <p:nvPr/>
            </p:nvSpPr>
            <p:spPr>
              <a:xfrm>
                <a:off x="1424175" y="5104041"/>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 avec coin arrondi 32">
                <a:extLst>
                  <a:ext uri="{FF2B5EF4-FFF2-40B4-BE49-F238E27FC236}">
                    <a16:creationId xmlns:a16="http://schemas.microsoft.com/office/drawing/2014/main" id="{A6D9B895-00B3-51A7-7AAE-253EDCC3E3A0}"/>
                  </a:ext>
                </a:extLst>
              </p:cNvPr>
              <p:cNvSpPr/>
              <p:nvPr/>
            </p:nvSpPr>
            <p:spPr>
              <a:xfrm rot="5400000">
                <a:off x="1399341" y="490498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 avec coin arrondi 33">
                <a:extLst>
                  <a:ext uri="{FF2B5EF4-FFF2-40B4-BE49-F238E27FC236}">
                    <a16:creationId xmlns:a16="http://schemas.microsoft.com/office/drawing/2014/main" id="{36F2FA4C-00B4-0AE8-1BD5-C5A18222808B}"/>
                  </a:ext>
                </a:extLst>
              </p:cNvPr>
              <p:cNvSpPr/>
              <p:nvPr/>
            </p:nvSpPr>
            <p:spPr>
              <a:xfrm>
                <a:off x="1380876" y="5589722"/>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avec coin arrondi 34">
                <a:extLst>
                  <a:ext uri="{FF2B5EF4-FFF2-40B4-BE49-F238E27FC236}">
                    <a16:creationId xmlns:a16="http://schemas.microsoft.com/office/drawing/2014/main" id="{E08307BA-E281-177F-A940-E024CEDE64EE}"/>
                  </a:ext>
                </a:extLst>
              </p:cNvPr>
              <p:cNvSpPr/>
              <p:nvPr/>
            </p:nvSpPr>
            <p:spPr>
              <a:xfrm rot="5400000">
                <a:off x="1680553" y="4903895"/>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 avec coin arrondi 35">
                <a:extLst>
                  <a:ext uri="{FF2B5EF4-FFF2-40B4-BE49-F238E27FC236}">
                    <a16:creationId xmlns:a16="http://schemas.microsoft.com/office/drawing/2014/main" id="{0FE99C31-26E7-8707-2962-F8775A1024B6}"/>
                  </a:ext>
                </a:extLst>
              </p:cNvPr>
              <p:cNvSpPr/>
              <p:nvPr/>
            </p:nvSpPr>
            <p:spPr>
              <a:xfrm>
                <a:off x="1692610" y="5104040"/>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 arrondi 36">
                <a:extLst>
                  <a:ext uri="{FF2B5EF4-FFF2-40B4-BE49-F238E27FC236}">
                    <a16:creationId xmlns:a16="http://schemas.microsoft.com/office/drawing/2014/main" id="{00630EC5-51B8-6810-3468-DEFA5CA06D60}"/>
                  </a:ext>
                </a:extLst>
              </p:cNvPr>
              <p:cNvSpPr/>
              <p:nvPr/>
            </p:nvSpPr>
            <p:spPr>
              <a:xfrm rot="15837018" flipV="1">
                <a:off x="1546983" y="4373982"/>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 avec coin arrondi 37">
                <a:extLst>
                  <a:ext uri="{FF2B5EF4-FFF2-40B4-BE49-F238E27FC236}">
                    <a16:creationId xmlns:a16="http://schemas.microsoft.com/office/drawing/2014/main" id="{10A074F1-5CFD-DCAB-75C4-07798769286A}"/>
                  </a:ext>
                </a:extLst>
              </p:cNvPr>
              <p:cNvSpPr/>
              <p:nvPr/>
            </p:nvSpPr>
            <p:spPr>
              <a:xfrm rot="16200000">
                <a:off x="1638219" y="4786133"/>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 avec coin arrondi 38">
                <a:extLst>
                  <a:ext uri="{FF2B5EF4-FFF2-40B4-BE49-F238E27FC236}">
                    <a16:creationId xmlns:a16="http://schemas.microsoft.com/office/drawing/2014/main" id="{9F350948-4FBC-3A0F-6905-39568F93AFA8}"/>
                  </a:ext>
                </a:extLst>
              </p:cNvPr>
              <p:cNvSpPr/>
              <p:nvPr/>
            </p:nvSpPr>
            <p:spPr>
              <a:xfrm flipV="1">
                <a:off x="1360378" y="4985244"/>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 avec coin arrondi 39">
                <a:extLst>
                  <a:ext uri="{FF2B5EF4-FFF2-40B4-BE49-F238E27FC236}">
                    <a16:creationId xmlns:a16="http://schemas.microsoft.com/office/drawing/2014/main" id="{BDFB41D5-15C3-D4F9-5B4A-DF221CE74129}"/>
                  </a:ext>
                </a:extLst>
              </p:cNvPr>
              <p:cNvSpPr/>
              <p:nvPr/>
            </p:nvSpPr>
            <p:spPr>
              <a:xfrm flipV="1">
                <a:off x="1756986" y="4966590"/>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 avec coin arrondi 40">
                <a:extLst>
                  <a:ext uri="{FF2B5EF4-FFF2-40B4-BE49-F238E27FC236}">
                    <a16:creationId xmlns:a16="http://schemas.microsoft.com/office/drawing/2014/main" id="{6F42C496-4FD8-DAD0-FFD1-71D067D813CA}"/>
                  </a:ext>
                </a:extLst>
              </p:cNvPr>
              <p:cNvSpPr/>
              <p:nvPr/>
            </p:nvSpPr>
            <p:spPr>
              <a:xfrm>
                <a:off x="1644355" y="5589722"/>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2" name="Connecteur droit 41">
                <a:extLst>
                  <a:ext uri="{FF2B5EF4-FFF2-40B4-BE49-F238E27FC236}">
                    <a16:creationId xmlns:a16="http://schemas.microsoft.com/office/drawing/2014/main" id="{282DEB4D-93BB-0108-BDB0-931A30BAB045}"/>
                  </a:ext>
                </a:extLst>
              </p:cNvPr>
              <p:cNvCxnSpPr>
                <a:cxnSpLocks/>
              </p:cNvCxnSpPr>
              <p:nvPr/>
            </p:nvCxnSpPr>
            <p:spPr>
              <a:xfrm flipH="1">
                <a:off x="1329586" y="5119727"/>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Connecteur droit 42">
                <a:extLst>
                  <a:ext uri="{FF2B5EF4-FFF2-40B4-BE49-F238E27FC236}">
                    <a16:creationId xmlns:a16="http://schemas.microsoft.com/office/drawing/2014/main" id="{7FE764C1-008F-F002-3242-EA26ABB14FD4}"/>
                  </a:ext>
                </a:extLst>
              </p:cNvPr>
              <p:cNvCxnSpPr>
                <a:cxnSpLocks/>
              </p:cNvCxnSpPr>
              <p:nvPr/>
            </p:nvCxnSpPr>
            <p:spPr>
              <a:xfrm>
                <a:off x="1896756" y="5119727"/>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5" name="Groupe 4">
              <a:extLst>
                <a:ext uri="{FF2B5EF4-FFF2-40B4-BE49-F238E27FC236}">
                  <a16:creationId xmlns:a16="http://schemas.microsoft.com/office/drawing/2014/main" id="{CF0A5252-4BFF-359D-4D2C-186FDBD983B4}"/>
                </a:ext>
              </a:extLst>
            </p:cNvPr>
            <p:cNvGrpSpPr/>
            <p:nvPr/>
          </p:nvGrpSpPr>
          <p:grpSpPr>
            <a:xfrm>
              <a:off x="2629028" y="3586479"/>
              <a:ext cx="663757" cy="2047615"/>
              <a:chOff x="2629028" y="3586479"/>
              <a:chExt cx="663757" cy="2047615"/>
            </a:xfrm>
          </p:grpSpPr>
          <p:cxnSp>
            <p:nvCxnSpPr>
              <p:cNvPr id="6" name="Connecteur droit avec flèche 5">
                <a:extLst>
                  <a:ext uri="{FF2B5EF4-FFF2-40B4-BE49-F238E27FC236}">
                    <a16:creationId xmlns:a16="http://schemas.microsoft.com/office/drawing/2014/main" id="{9C4CE27A-511E-9CEF-263A-D8EEE2429EFD}"/>
                  </a:ext>
                </a:extLst>
              </p:cNvPr>
              <p:cNvCxnSpPr>
                <a:cxnSpLocks/>
              </p:cNvCxnSpPr>
              <p:nvPr/>
            </p:nvCxnSpPr>
            <p:spPr>
              <a:xfrm flipH="1" flipV="1">
                <a:off x="2668960" y="3731196"/>
                <a:ext cx="51048" cy="29635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 coins arrondis 6">
                <a:extLst>
                  <a:ext uri="{FF2B5EF4-FFF2-40B4-BE49-F238E27FC236}">
                    <a16:creationId xmlns:a16="http://schemas.microsoft.com/office/drawing/2014/main" id="{ABEDEC96-1FF1-27C4-1219-24672429CEF7}"/>
                  </a:ext>
                </a:extLst>
              </p:cNvPr>
              <p:cNvSpPr/>
              <p:nvPr/>
            </p:nvSpPr>
            <p:spPr>
              <a:xfrm>
                <a:off x="2657497" y="4937684"/>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 coins arrondis 7">
                <a:extLst>
                  <a:ext uri="{FF2B5EF4-FFF2-40B4-BE49-F238E27FC236}">
                    <a16:creationId xmlns:a16="http://schemas.microsoft.com/office/drawing/2014/main" id="{7B231777-2C88-CA98-8AE7-6A42732AAC66}"/>
                  </a:ext>
                </a:extLst>
              </p:cNvPr>
              <p:cNvSpPr/>
              <p:nvPr/>
            </p:nvSpPr>
            <p:spPr>
              <a:xfrm>
                <a:off x="2672788" y="4330929"/>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130238EC-2955-D03E-CDFC-B5BF29EA0BC5}"/>
                  </a:ext>
                </a:extLst>
              </p:cNvPr>
              <p:cNvSpPr/>
              <p:nvPr/>
            </p:nvSpPr>
            <p:spPr>
              <a:xfrm>
                <a:off x="2768705" y="3586479"/>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 avec coin arrondi 9">
                <a:extLst>
                  <a:ext uri="{FF2B5EF4-FFF2-40B4-BE49-F238E27FC236}">
                    <a16:creationId xmlns:a16="http://schemas.microsoft.com/office/drawing/2014/main" id="{BFAC58D6-1D62-59BC-BD2D-EAF1055BBE07}"/>
                  </a:ext>
                </a:extLst>
              </p:cNvPr>
              <p:cNvSpPr/>
              <p:nvPr/>
            </p:nvSpPr>
            <p:spPr>
              <a:xfrm>
                <a:off x="2891962" y="3973735"/>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 avec coin arrondi 10">
                <a:extLst>
                  <a:ext uri="{FF2B5EF4-FFF2-40B4-BE49-F238E27FC236}">
                    <a16:creationId xmlns:a16="http://schemas.microsoft.com/office/drawing/2014/main" id="{5CDAB098-F2C7-95AB-E158-E4AAB8957C88}"/>
                  </a:ext>
                </a:extLst>
              </p:cNvPr>
              <p:cNvSpPr/>
              <p:nvPr/>
            </p:nvSpPr>
            <p:spPr>
              <a:xfrm rot="16980931" flipV="1">
                <a:off x="2555143" y="4114473"/>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avec coin arrondi 11">
                <a:extLst>
                  <a:ext uri="{FF2B5EF4-FFF2-40B4-BE49-F238E27FC236}">
                    <a16:creationId xmlns:a16="http://schemas.microsoft.com/office/drawing/2014/main" id="{A6DE0A56-D374-B637-50AA-CEFE9870C1C7}"/>
                  </a:ext>
                </a:extLst>
              </p:cNvPr>
              <p:cNvSpPr/>
              <p:nvPr/>
            </p:nvSpPr>
            <p:spPr>
              <a:xfrm rot="16477475">
                <a:off x="2560052" y="4535564"/>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avec coin arrondi 12">
                <a:extLst>
                  <a:ext uri="{FF2B5EF4-FFF2-40B4-BE49-F238E27FC236}">
                    <a16:creationId xmlns:a16="http://schemas.microsoft.com/office/drawing/2014/main" id="{C9C6B782-E68A-B462-118E-E49DC592356D}"/>
                  </a:ext>
                </a:extLst>
              </p:cNvPr>
              <p:cNvSpPr/>
              <p:nvPr/>
            </p:nvSpPr>
            <p:spPr>
              <a:xfrm>
                <a:off x="2752086" y="5037381"/>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 avec coin arrondi 13">
                <a:extLst>
                  <a:ext uri="{FF2B5EF4-FFF2-40B4-BE49-F238E27FC236}">
                    <a16:creationId xmlns:a16="http://schemas.microsoft.com/office/drawing/2014/main" id="{DD443E98-B173-0360-F868-13B5F5B9AB29}"/>
                  </a:ext>
                </a:extLst>
              </p:cNvPr>
              <p:cNvSpPr/>
              <p:nvPr/>
            </p:nvSpPr>
            <p:spPr>
              <a:xfrm rot="5400000">
                <a:off x="2727252" y="483832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avec coin arrondi 14">
                <a:extLst>
                  <a:ext uri="{FF2B5EF4-FFF2-40B4-BE49-F238E27FC236}">
                    <a16:creationId xmlns:a16="http://schemas.microsoft.com/office/drawing/2014/main" id="{99A08B20-5B3A-2A89-1D1A-0AFA3E88B689}"/>
                  </a:ext>
                </a:extLst>
              </p:cNvPr>
              <p:cNvSpPr/>
              <p:nvPr/>
            </p:nvSpPr>
            <p:spPr>
              <a:xfrm>
                <a:off x="2708787" y="5523062"/>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avec coin arrondi 15">
                <a:extLst>
                  <a:ext uri="{FF2B5EF4-FFF2-40B4-BE49-F238E27FC236}">
                    <a16:creationId xmlns:a16="http://schemas.microsoft.com/office/drawing/2014/main" id="{AFA27311-2591-BCF5-E474-FF12E68AE686}"/>
                  </a:ext>
                </a:extLst>
              </p:cNvPr>
              <p:cNvSpPr/>
              <p:nvPr/>
            </p:nvSpPr>
            <p:spPr>
              <a:xfrm rot="5400000">
                <a:off x="3008464" y="4837235"/>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 avec coin arrondi 16">
                <a:extLst>
                  <a:ext uri="{FF2B5EF4-FFF2-40B4-BE49-F238E27FC236}">
                    <a16:creationId xmlns:a16="http://schemas.microsoft.com/office/drawing/2014/main" id="{922C38E6-29B2-E96D-E381-AF0E731E259F}"/>
                  </a:ext>
                </a:extLst>
              </p:cNvPr>
              <p:cNvSpPr/>
              <p:nvPr/>
            </p:nvSpPr>
            <p:spPr>
              <a:xfrm>
                <a:off x="3020521" y="5037380"/>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 avec coin arrondi 17">
                <a:extLst>
                  <a:ext uri="{FF2B5EF4-FFF2-40B4-BE49-F238E27FC236}">
                    <a16:creationId xmlns:a16="http://schemas.microsoft.com/office/drawing/2014/main" id="{E75ABC1C-88EE-2328-DA5D-56D5FDA5C2CE}"/>
                  </a:ext>
                </a:extLst>
              </p:cNvPr>
              <p:cNvSpPr/>
              <p:nvPr/>
            </p:nvSpPr>
            <p:spPr>
              <a:xfrm rot="15461677" flipV="1">
                <a:off x="2885275" y="4112685"/>
                <a:ext cx="471229" cy="1096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 avec coin arrondi 18">
                <a:extLst>
                  <a:ext uri="{FF2B5EF4-FFF2-40B4-BE49-F238E27FC236}">
                    <a16:creationId xmlns:a16="http://schemas.microsoft.com/office/drawing/2014/main" id="{F09F41B5-57AB-E96F-9F2B-09CF7219DE43}"/>
                  </a:ext>
                </a:extLst>
              </p:cNvPr>
              <p:cNvSpPr/>
              <p:nvPr/>
            </p:nvSpPr>
            <p:spPr>
              <a:xfrm rot="16200000">
                <a:off x="3018270" y="4525849"/>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 avec coin arrondi 19">
                <a:extLst>
                  <a:ext uri="{FF2B5EF4-FFF2-40B4-BE49-F238E27FC236}">
                    <a16:creationId xmlns:a16="http://schemas.microsoft.com/office/drawing/2014/main" id="{06211D2D-006C-887E-C217-1DC1CB6D76A2}"/>
                  </a:ext>
                </a:extLst>
              </p:cNvPr>
              <p:cNvSpPr/>
              <p:nvPr/>
            </p:nvSpPr>
            <p:spPr>
              <a:xfrm flipV="1">
                <a:off x="2629028" y="4765159"/>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avec coin arrondi 20">
                <a:extLst>
                  <a:ext uri="{FF2B5EF4-FFF2-40B4-BE49-F238E27FC236}">
                    <a16:creationId xmlns:a16="http://schemas.microsoft.com/office/drawing/2014/main" id="{598DE2EF-CD59-FD56-61DE-40011916B8C1}"/>
                  </a:ext>
                </a:extLst>
              </p:cNvPr>
              <p:cNvSpPr/>
              <p:nvPr/>
            </p:nvSpPr>
            <p:spPr>
              <a:xfrm flipV="1">
                <a:off x="3127246" y="4757033"/>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 avec coin arrondi 21">
                <a:extLst>
                  <a:ext uri="{FF2B5EF4-FFF2-40B4-BE49-F238E27FC236}">
                    <a16:creationId xmlns:a16="http://schemas.microsoft.com/office/drawing/2014/main" id="{0778BB9B-F18D-FEA0-C7ED-F73544A3C659}"/>
                  </a:ext>
                </a:extLst>
              </p:cNvPr>
              <p:cNvSpPr/>
              <p:nvPr/>
            </p:nvSpPr>
            <p:spPr>
              <a:xfrm>
                <a:off x="2972266" y="5523062"/>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3" name="Connecteur droit 22">
                <a:extLst>
                  <a:ext uri="{FF2B5EF4-FFF2-40B4-BE49-F238E27FC236}">
                    <a16:creationId xmlns:a16="http://schemas.microsoft.com/office/drawing/2014/main" id="{9564B106-8143-A8C4-5394-748DC07EE6E7}"/>
                  </a:ext>
                </a:extLst>
              </p:cNvPr>
              <p:cNvCxnSpPr>
                <a:cxnSpLocks/>
              </p:cNvCxnSpPr>
              <p:nvPr/>
            </p:nvCxnSpPr>
            <p:spPr>
              <a:xfrm flipH="1">
                <a:off x="2657497" y="5053067"/>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a16="http://schemas.microsoft.com/office/drawing/2014/main" id="{D28BD4A4-5016-2E26-A49D-9870E753B943}"/>
                  </a:ext>
                </a:extLst>
              </p:cNvPr>
              <p:cNvCxnSpPr>
                <a:cxnSpLocks/>
              </p:cNvCxnSpPr>
              <p:nvPr/>
            </p:nvCxnSpPr>
            <p:spPr>
              <a:xfrm>
                <a:off x="3224667" y="5053067"/>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5" name="Connecteur droit avec flèche 24">
                <a:extLst>
                  <a:ext uri="{FF2B5EF4-FFF2-40B4-BE49-F238E27FC236}">
                    <a16:creationId xmlns:a16="http://schemas.microsoft.com/office/drawing/2014/main" id="{50A3B5CA-9C39-33AE-4B69-1EA0A0CEAF8D}"/>
                  </a:ext>
                </a:extLst>
              </p:cNvPr>
              <p:cNvCxnSpPr>
                <a:cxnSpLocks/>
              </p:cNvCxnSpPr>
              <p:nvPr/>
            </p:nvCxnSpPr>
            <p:spPr>
              <a:xfrm flipV="1">
                <a:off x="3188423" y="3762382"/>
                <a:ext cx="44904" cy="33276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45" name="ZoneTexte 44">
            <a:extLst>
              <a:ext uri="{FF2B5EF4-FFF2-40B4-BE49-F238E27FC236}">
                <a16:creationId xmlns:a16="http://schemas.microsoft.com/office/drawing/2014/main" id="{19A10902-40E7-660E-DCFF-6688FCAB251E}"/>
              </a:ext>
            </a:extLst>
          </p:cNvPr>
          <p:cNvSpPr txBox="1"/>
          <p:nvPr/>
        </p:nvSpPr>
        <p:spPr>
          <a:xfrm>
            <a:off x="2536687" y="5409147"/>
            <a:ext cx="8773677" cy="369332"/>
          </a:xfrm>
          <a:prstGeom prst="rect">
            <a:avLst/>
          </a:prstGeom>
          <a:noFill/>
        </p:spPr>
        <p:txBody>
          <a:bodyPr wrap="square">
            <a:spAutoFit/>
          </a:bodyPr>
          <a:lstStyle/>
          <a:p>
            <a:r>
              <a:rPr lang="fr-FR" dirty="0"/>
              <a:t>Laisser tomber les bras le long du corps, soulever les épaules et les laisser retomber</a:t>
            </a:r>
          </a:p>
        </p:txBody>
      </p:sp>
    </p:spTree>
    <p:extLst>
      <p:ext uri="{BB962C8B-B14F-4D97-AF65-F5344CB8AC3E}">
        <p14:creationId xmlns:p14="http://schemas.microsoft.com/office/powerpoint/2010/main" val="1406712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9BEE8D14-F1C5-DFBC-FAB7-C58C8466EFFB}"/>
              </a:ext>
            </a:extLst>
          </p:cNvPr>
          <p:cNvGrpSpPr/>
          <p:nvPr/>
        </p:nvGrpSpPr>
        <p:grpSpPr>
          <a:xfrm>
            <a:off x="3646025" y="1369267"/>
            <a:ext cx="5260351" cy="2867068"/>
            <a:chOff x="7834304" y="3661054"/>
            <a:chExt cx="2761976" cy="2056284"/>
          </a:xfrm>
        </p:grpSpPr>
        <p:grpSp>
          <p:nvGrpSpPr>
            <p:cNvPr id="3" name="Groupe 2">
              <a:extLst>
                <a:ext uri="{FF2B5EF4-FFF2-40B4-BE49-F238E27FC236}">
                  <a16:creationId xmlns:a16="http://schemas.microsoft.com/office/drawing/2014/main" id="{2A5734E8-FB28-4D24-753E-FCACE402528D}"/>
                </a:ext>
              </a:extLst>
            </p:cNvPr>
            <p:cNvGrpSpPr/>
            <p:nvPr/>
          </p:nvGrpSpPr>
          <p:grpSpPr>
            <a:xfrm>
              <a:off x="7834304" y="3669723"/>
              <a:ext cx="595867" cy="2047615"/>
              <a:chOff x="1329586" y="3653139"/>
              <a:chExt cx="595867" cy="2047615"/>
            </a:xfrm>
          </p:grpSpPr>
          <p:sp>
            <p:nvSpPr>
              <p:cNvPr id="24" name="Rectangle : coins arrondis 23">
                <a:extLst>
                  <a:ext uri="{FF2B5EF4-FFF2-40B4-BE49-F238E27FC236}">
                    <a16:creationId xmlns:a16="http://schemas.microsoft.com/office/drawing/2014/main" id="{ACBCF110-4724-7A3A-B410-4148D49C5970}"/>
                  </a:ext>
                </a:extLst>
              </p:cNvPr>
              <p:cNvSpPr/>
              <p:nvPr/>
            </p:nvSpPr>
            <p:spPr>
              <a:xfrm>
                <a:off x="1329586" y="5004344"/>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 coins arrondis 24">
                <a:extLst>
                  <a:ext uri="{FF2B5EF4-FFF2-40B4-BE49-F238E27FC236}">
                    <a16:creationId xmlns:a16="http://schemas.microsoft.com/office/drawing/2014/main" id="{BD6ED17D-CF30-36E5-8FAE-EDCB4EE07508}"/>
                  </a:ext>
                </a:extLst>
              </p:cNvPr>
              <p:cNvSpPr/>
              <p:nvPr/>
            </p:nvSpPr>
            <p:spPr>
              <a:xfrm>
                <a:off x="1344877" y="4397589"/>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a:extLst>
                  <a:ext uri="{FF2B5EF4-FFF2-40B4-BE49-F238E27FC236}">
                    <a16:creationId xmlns:a16="http://schemas.microsoft.com/office/drawing/2014/main" id="{D56F6FFD-61C9-168D-8DD9-6E2A30284404}"/>
                  </a:ext>
                </a:extLst>
              </p:cNvPr>
              <p:cNvSpPr/>
              <p:nvPr/>
            </p:nvSpPr>
            <p:spPr>
              <a:xfrm>
                <a:off x="1440794" y="3653139"/>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avec coin arrondi 26">
                <a:extLst>
                  <a:ext uri="{FF2B5EF4-FFF2-40B4-BE49-F238E27FC236}">
                    <a16:creationId xmlns:a16="http://schemas.microsoft.com/office/drawing/2014/main" id="{C62C33B4-F1B7-DA59-5DB5-01520994EFC1}"/>
                  </a:ext>
                </a:extLst>
              </p:cNvPr>
              <p:cNvSpPr/>
              <p:nvPr/>
            </p:nvSpPr>
            <p:spPr>
              <a:xfrm>
                <a:off x="1564051" y="4040395"/>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 avec coin arrondi 27">
                <a:extLst>
                  <a:ext uri="{FF2B5EF4-FFF2-40B4-BE49-F238E27FC236}">
                    <a16:creationId xmlns:a16="http://schemas.microsoft.com/office/drawing/2014/main" id="{9FA6B586-E55B-5906-F5F8-A191E3E6175F}"/>
                  </a:ext>
                </a:extLst>
              </p:cNvPr>
              <p:cNvSpPr/>
              <p:nvPr/>
            </p:nvSpPr>
            <p:spPr>
              <a:xfrm rot="16588706" flipV="1">
                <a:off x="1256686" y="4375709"/>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 avec coin arrondi 28">
                <a:extLst>
                  <a:ext uri="{FF2B5EF4-FFF2-40B4-BE49-F238E27FC236}">
                    <a16:creationId xmlns:a16="http://schemas.microsoft.com/office/drawing/2014/main" id="{7D50D4C3-4DC0-249C-0C01-714F185E76C9}"/>
                  </a:ext>
                </a:extLst>
              </p:cNvPr>
              <p:cNvSpPr/>
              <p:nvPr/>
            </p:nvSpPr>
            <p:spPr>
              <a:xfrm rot="16477475">
                <a:off x="1283606" y="4807986"/>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 avec coin arrondi 29">
                <a:extLst>
                  <a:ext uri="{FF2B5EF4-FFF2-40B4-BE49-F238E27FC236}">
                    <a16:creationId xmlns:a16="http://schemas.microsoft.com/office/drawing/2014/main" id="{5F50332F-BE07-5E8B-867B-9627069C2943}"/>
                  </a:ext>
                </a:extLst>
              </p:cNvPr>
              <p:cNvSpPr/>
              <p:nvPr/>
            </p:nvSpPr>
            <p:spPr>
              <a:xfrm>
                <a:off x="1424175" y="5104041"/>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 avec coin arrondi 30">
                <a:extLst>
                  <a:ext uri="{FF2B5EF4-FFF2-40B4-BE49-F238E27FC236}">
                    <a16:creationId xmlns:a16="http://schemas.microsoft.com/office/drawing/2014/main" id="{5DCCA7B2-2484-15DA-260F-4176BC22BA74}"/>
                  </a:ext>
                </a:extLst>
              </p:cNvPr>
              <p:cNvSpPr/>
              <p:nvPr/>
            </p:nvSpPr>
            <p:spPr>
              <a:xfrm rot="5400000">
                <a:off x="1399341" y="490498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avec coin arrondi 31">
                <a:extLst>
                  <a:ext uri="{FF2B5EF4-FFF2-40B4-BE49-F238E27FC236}">
                    <a16:creationId xmlns:a16="http://schemas.microsoft.com/office/drawing/2014/main" id="{630C78F2-D44A-09CA-D16D-86FD988FDF15}"/>
                  </a:ext>
                </a:extLst>
              </p:cNvPr>
              <p:cNvSpPr/>
              <p:nvPr/>
            </p:nvSpPr>
            <p:spPr>
              <a:xfrm>
                <a:off x="1380876" y="5589722"/>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 avec coin arrondi 32">
                <a:extLst>
                  <a:ext uri="{FF2B5EF4-FFF2-40B4-BE49-F238E27FC236}">
                    <a16:creationId xmlns:a16="http://schemas.microsoft.com/office/drawing/2014/main" id="{8EBA9918-52D4-4687-DC6C-C9CE36CE9245}"/>
                  </a:ext>
                </a:extLst>
              </p:cNvPr>
              <p:cNvSpPr/>
              <p:nvPr/>
            </p:nvSpPr>
            <p:spPr>
              <a:xfrm rot="5400000">
                <a:off x="1680553" y="4903895"/>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 avec coin arrondi 33">
                <a:extLst>
                  <a:ext uri="{FF2B5EF4-FFF2-40B4-BE49-F238E27FC236}">
                    <a16:creationId xmlns:a16="http://schemas.microsoft.com/office/drawing/2014/main" id="{A6FB8070-40CC-9400-7493-94F0DE4E18A5}"/>
                  </a:ext>
                </a:extLst>
              </p:cNvPr>
              <p:cNvSpPr/>
              <p:nvPr/>
            </p:nvSpPr>
            <p:spPr>
              <a:xfrm>
                <a:off x="1692610" y="5104040"/>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avec coin arrondi 34">
                <a:extLst>
                  <a:ext uri="{FF2B5EF4-FFF2-40B4-BE49-F238E27FC236}">
                    <a16:creationId xmlns:a16="http://schemas.microsoft.com/office/drawing/2014/main" id="{00672593-4DD1-08A0-223C-F4736ADAC3BE}"/>
                  </a:ext>
                </a:extLst>
              </p:cNvPr>
              <p:cNvSpPr/>
              <p:nvPr/>
            </p:nvSpPr>
            <p:spPr>
              <a:xfrm rot="15837018" flipV="1">
                <a:off x="1546983" y="4373982"/>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 avec coin arrondi 35">
                <a:extLst>
                  <a:ext uri="{FF2B5EF4-FFF2-40B4-BE49-F238E27FC236}">
                    <a16:creationId xmlns:a16="http://schemas.microsoft.com/office/drawing/2014/main" id="{4C787811-A9B9-D244-BE58-208782247895}"/>
                  </a:ext>
                </a:extLst>
              </p:cNvPr>
              <p:cNvSpPr/>
              <p:nvPr/>
            </p:nvSpPr>
            <p:spPr>
              <a:xfrm rot="16200000">
                <a:off x="1638219" y="4786133"/>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 arrondi 36">
                <a:extLst>
                  <a:ext uri="{FF2B5EF4-FFF2-40B4-BE49-F238E27FC236}">
                    <a16:creationId xmlns:a16="http://schemas.microsoft.com/office/drawing/2014/main" id="{484DA6F2-415C-7C33-D3FB-910BF3205FAF}"/>
                  </a:ext>
                </a:extLst>
              </p:cNvPr>
              <p:cNvSpPr/>
              <p:nvPr/>
            </p:nvSpPr>
            <p:spPr>
              <a:xfrm flipV="1">
                <a:off x="1360378" y="4985244"/>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 avec coin arrondi 37">
                <a:extLst>
                  <a:ext uri="{FF2B5EF4-FFF2-40B4-BE49-F238E27FC236}">
                    <a16:creationId xmlns:a16="http://schemas.microsoft.com/office/drawing/2014/main" id="{4D99322A-9D4F-2C3A-5845-9E22B2228B0D}"/>
                  </a:ext>
                </a:extLst>
              </p:cNvPr>
              <p:cNvSpPr/>
              <p:nvPr/>
            </p:nvSpPr>
            <p:spPr>
              <a:xfrm flipV="1">
                <a:off x="1756986" y="4966590"/>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 avec coin arrondi 38">
                <a:extLst>
                  <a:ext uri="{FF2B5EF4-FFF2-40B4-BE49-F238E27FC236}">
                    <a16:creationId xmlns:a16="http://schemas.microsoft.com/office/drawing/2014/main" id="{D4F9B3C2-613D-39B5-DBF4-084142E38BA2}"/>
                  </a:ext>
                </a:extLst>
              </p:cNvPr>
              <p:cNvSpPr/>
              <p:nvPr/>
            </p:nvSpPr>
            <p:spPr>
              <a:xfrm>
                <a:off x="1644355" y="5589722"/>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0" name="Connecteur droit 39">
                <a:extLst>
                  <a:ext uri="{FF2B5EF4-FFF2-40B4-BE49-F238E27FC236}">
                    <a16:creationId xmlns:a16="http://schemas.microsoft.com/office/drawing/2014/main" id="{B3B97C76-45E0-8C91-E35B-6C6C194DA259}"/>
                  </a:ext>
                </a:extLst>
              </p:cNvPr>
              <p:cNvCxnSpPr>
                <a:cxnSpLocks/>
              </p:cNvCxnSpPr>
              <p:nvPr/>
            </p:nvCxnSpPr>
            <p:spPr>
              <a:xfrm flipH="1">
                <a:off x="1329586" y="5119727"/>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56997833-FF5B-0CD8-405F-751F65C1FE84}"/>
                  </a:ext>
                </a:extLst>
              </p:cNvPr>
              <p:cNvCxnSpPr>
                <a:cxnSpLocks/>
              </p:cNvCxnSpPr>
              <p:nvPr/>
            </p:nvCxnSpPr>
            <p:spPr>
              <a:xfrm>
                <a:off x="1896756" y="5119727"/>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4" name="Rectangle : coins arrondis 3">
              <a:extLst>
                <a:ext uri="{FF2B5EF4-FFF2-40B4-BE49-F238E27FC236}">
                  <a16:creationId xmlns:a16="http://schemas.microsoft.com/office/drawing/2014/main" id="{7E51BDF2-82F9-71C2-CA51-53CF87FD9DCD}"/>
                </a:ext>
              </a:extLst>
            </p:cNvPr>
            <p:cNvSpPr/>
            <p:nvPr/>
          </p:nvSpPr>
          <p:spPr>
            <a:xfrm>
              <a:off x="9686440" y="5012259"/>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 coins arrondis 4">
              <a:extLst>
                <a:ext uri="{FF2B5EF4-FFF2-40B4-BE49-F238E27FC236}">
                  <a16:creationId xmlns:a16="http://schemas.microsoft.com/office/drawing/2014/main" id="{6BD397F2-D593-3B3D-75FF-D0A96249F9FB}"/>
                </a:ext>
              </a:extLst>
            </p:cNvPr>
            <p:cNvSpPr/>
            <p:nvPr/>
          </p:nvSpPr>
          <p:spPr>
            <a:xfrm>
              <a:off x="9701731" y="4405504"/>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a:extLst>
                <a:ext uri="{FF2B5EF4-FFF2-40B4-BE49-F238E27FC236}">
                  <a16:creationId xmlns:a16="http://schemas.microsoft.com/office/drawing/2014/main" id="{961A558D-8F72-D4C6-93BD-DE83646F271D}"/>
                </a:ext>
              </a:extLst>
            </p:cNvPr>
            <p:cNvSpPr/>
            <p:nvPr/>
          </p:nvSpPr>
          <p:spPr>
            <a:xfrm>
              <a:off x="9797648" y="3661054"/>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 avec coin arrondi 6">
              <a:extLst>
                <a:ext uri="{FF2B5EF4-FFF2-40B4-BE49-F238E27FC236}">
                  <a16:creationId xmlns:a16="http://schemas.microsoft.com/office/drawing/2014/main" id="{4990F6A5-D6D0-815F-9E57-AAD6F112D60B}"/>
                </a:ext>
              </a:extLst>
            </p:cNvPr>
            <p:cNvSpPr/>
            <p:nvPr/>
          </p:nvSpPr>
          <p:spPr>
            <a:xfrm>
              <a:off x="9920905" y="4048310"/>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 avec coin arrondi 7">
              <a:extLst>
                <a:ext uri="{FF2B5EF4-FFF2-40B4-BE49-F238E27FC236}">
                  <a16:creationId xmlns:a16="http://schemas.microsoft.com/office/drawing/2014/main" id="{7AFAAAC3-BAB1-AC9D-8E6C-89E81E058BEB}"/>
                </a:ext>
              </a:extLst>
            </p:cNvPr>
            <p:cNvSpPr/>
            <p:nvPr/>
          </p:nvSpPr>
          <p:spPr>
            <a:xfrm rot="16980931" flipV="1">
              <a:off x="9584086" y="4189048"/>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 avec coin arrondi 8">
              <a:extLst>
                <a:ext uri="{FF2B5EF4-FFF2-40B4-BE49-F238E27FC236}">
                  <a16:creationId xmlns:a16="http://schemas.microsoft.com/office/drawing/2014/main" id="{22749AC0-F4F7-D6B7-4F33-00A6ECE671FD}"/>
                </a:ext>
              </a:extLst>
            </p:cNvPr>
            <p:cNvSpPr/>
            <p:nvPr/>
          </p:nvSpPr>
          <p:spPr>
            <a:xfrm rot="16477475">
              <a:off x="9588995" y="4610139"/>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 avec coin arrondi 9">
              <a:extLst>
                <a:ext uri="{FF2B5EF4-FFF2-40B4-BE49-F238E27FC236}">
                  <a16:creationId xmlns:a16="http://schemas.microsoft.com/office/drawing/2014/main" id="{B5757069-C869-F00D-D164-C71AD7697E34}"/>
                </a:ext>
              </a:extLst>
            </p:cNvPr>
            <p:cNvSpPr/>
            <p:nvPr/>
          </p:nvSpPr>
          <p:spPr>
            <a:xfrm>
              <a:off x="9781029" y="5111956"/>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 avec coin arrondi 10">
              <a:extLst>
                <a:ext uri="{FF2B5EF4-FFF2-40B4-BE49-F238E27FC236}">
                  <a16:creationId xmlns:a16="http://schemas.microsoft.com/office/drawing/2014/main" id="{7951A739-3ACC-5DF1-5D58-9DC617047BFE}"/>
                </a:ext>
              </a:extLst>
            </p:cNvPr>
            <p:cNvSpPr/>
            <p:nvPr/>
          </p:nvSpPr>
          <p:spPr>
            <a:xfrm rot="5400000">
              <a:off x="9756195" y="4912898"/>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avec coin arrondi 11">
              <a:extLst>
                <a:ext uri="{FF2B5EF4-FFF2-40B4-BE49-F238E27FC236}">
                  <a16:creationId xmlns:a16="http://schemas.microsoft.com/office/drawing/2014/main" id="{B82CEDD8-67BB-F01B-9CAA-EA91A1C95111}"/>
                </a:ext>
              </a:extLst>
            </p:cNvPr>
            <p:cNvSpPr/>
            <p:nvPr/>
          </p:nvSpPr>
          <p:spPr>
            <a:xfrm>
              <a:off x="9737730" y="5597637"/>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avec coin arrondi 12">
              <a:extLst>
                <a:ext uri="{FF2B5EF4-FFF2-40B4-BE49-F238E27FC236}">
                  <a16:creationId xmlns:a16="http://schemas.microsoft.com/office/drawing/2014/main" id="{CBA05C04-C37A-FFE8-478F-770F3C206FD5}"/>
                </a:ext>
              </a:extLst>
            </p:cNvPr>
            <p:cNvSpPr/>
            <p:nvPr/>
          </p:nvSpPr>
          <p:spPr>
            <a:xfrm rot="5400000">
              <a:off x="10037407" y="4911810"/>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 avec coin arrondi 13">
              <a:extLst>
                <a:ext uri="{FF2B5EF4-FFF2-40B4-BE49-F238E27FC236}">
                  <a16:creationId xmlns:a16="http://schemas.microsoft.com/office/drawing/2014/main" id="{43B4BAD7-F5F9-6B08-DF16-3ACDF51A3DD2}"/>
                </a:ext>
              </a:extLst>
            </p:cNvPr>
            <p:cNvSpPr/>
            <p:nvPr/>
          </p:nvSpPr>
          <p:spPr>
            <a:xfrm>
              <a:off x="10049464" y="5111955"/>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avec coin arrondi 14">
              <a:extLst>
                <a:ext uri="{FF2B5EF4-FFF2-40B4-BE49-F238E27FC236}">
                  <a16:creationId xmlns:a16="http://schemas.microsoft.com/office/drawing/2014/main" id="{0F226B94-2361-91D9-2968-C166A51A680D}"/>
                </a:ext>
              </a:extLst>
            </p:cNvPr>
            <p:cNvSpPr/>
            <p:nvPr/>
          </p:nvSpPr>
          <p:spPr>
            <a:xfrm rot="15461677" flipV="1">
              <a:off x="9914218" y="4187260"/>
              <a:ext cx="471229" cy="1096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avec coin arrondi 15">
              <a:extLst>
                <a:ext uri="{FF2B5EF4-FFF2-40B4-BE49-F238E27FC236}">
                  <a16:creationId xmlns:a16="http://schemas.microsoft.com/office/drawing/2014/main" id="{31033101-FDFD-C2C5-E48E-8208026AF2CD}"/>
                </a:ext>
              </a:extLst>
            </p:cNvPr>
            <p:cNvSpPr/>
            <p:nvPr/>
          </p:nvSpPr>
          <p:spPr>
            <a:xfrm rot="16200000">
              <a:off x="10047213" y="4600424"/>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 avec coin arrondi 16">
              <a:extLst>
                <a:ext uri="{FF2B5EF4-FFF2-40B4-BE49-F238E27FC236}">
                  <a16:creationId xmlns:a16="http://schemas.microsoft.com/office/drawing/2014/main" id="{BAC2638E-6452-1DDC-D0B7-C0BAF56177A0}"/>
                </a:ext>
              </a:extLst>
            </p:cNvPr>
            <p:cNvSpPr/>
            <p:nvPr/>
          </p:nvSpPr>
          <p:spPr>
            <a:xfrm flipV="1">
              <a:off x="9657971" y="4839734"/>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 avec coin arrondi 17">
              <a:extLst>
                <a:ext uri="{FF2B5EF4-FFF2-40B4-BE49-F238E27FC236}">
                  <a16:creationId xmlns:a16="http://schemas.microsoft.com/office/drawing/2014/main" id="{C73C4CB5-770E-D6AC-508F-3434E7C4DAD8}"/>
                </a:ext>
              </a:extLst>
            </p:cNvPr>
            <p:cNvSpPr/>
            <p:nvPr/>
          </p:nvSpPr>
          <p:spPr>
            <a:xfrm flipV="1">
              <a:off x="10156189" y="4831608"/>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 avec coin arrondi 18">
              <a:extLst>
                <a:ext uri="{FF2B5EF4-FFF2-40B4-BE49-F238E27FC236}">
                  <a16:creationId xmlns:a16="http://schemas.microsoft.com/office/drawing/2014/main" id="{49B79324-CEAF-AE46-8EAD-DAFB9E93AC60}"/>
                </a:ext>
              </a:extLst>
            </p:cNvPr>
            <p:cNvSpPr/>
            <p:nvPr/>
          </p:nvSpPr>
          <p:spPr>
            <a:xfrm>
              <a:off x="10001209" y="5597637"/>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0" name="Connecteur droit 19">
              <a:extLst>
                <a:ext uri="{FF2B5EF4-FFF2-40B4-BE49-F238E27FC236}">
                  <a16:creationId xmlns:a16="http://schemas.microsoft.com/office/drawing/2014/main" id="{A3B46242-7AD7-B5B8-88F5-230C7BBD9181}"/>
                </a:ext>
              </a:extLst>
            </p:cNvPr>
            <p:cNvCxnSpPr>
              <a:cxnSpLocks/>
            </p:cNvCxnSpPr>
            <p:nvPr/>
          </p:nvCxnSpPr>
          <p:spPr>
            <a:xfrm flipH="1">
              <a:off x="9686440" y="5127642"/>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1E98A317-F1F3-FF9D-58C6-B6A9A570ED9C}"/>
                </a:ext>
              </a:extLst>
            </p:cNvPr>
            <p:cNvCxnSpPr>
              <a:cxnSpLocks/>
            </p:cNvCxnSpPr>
            <p:nvPr/>
          </p:nvCxnSpPr>
          <p:spPr>
            <a:xfrm>
              <a:off x="10253610" y="5127642"/>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22" name="Flèche en arc 21">
              <a:extLst>
                <a:ext uri="{FF2B5EF4-FFF2-40B4-BE49-F238E27FC236}">
                  <a16:creationId xmlns:a16="http://schemas.microsoft.com/office/drawing/2014/main" id="{F4914F57-3CFC-C9F6-69D9-D69AA4FA0A0F}"/>
                </a:ext>
              </a:extLst>
            </p:cNvPr>
            <p:cNvSpPr/>
            <p:nvPr/>
          </p:nvSpPr>
          <p:spPr>
            <a:xfrm rot="19896882">
              <a:off x="10235764" y="3784418"/>
              <a:ext cx="360516" cy="647676"/>
            </a:xfrm>
            <a:prstGeom prst="circular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23" name="Flèche en arc 22">
              <a:extLst>
                <a:ext uri="{FF2B5EF4-FFF2-40B4-BE49-F238E27FC236}">
                  <a16:creationId xmlns:a16="http://schemas.microsoft.com/office/drawing/2014/main" id="{AF81C06F-916F-C921-7794-07985BD44690}"/>
                </a:ext>
              </a:extLst>
            </p:cNvPr>
            <p:cNvSpPr/>
            <p:nvPr/>
          </p:nvSpPr>
          <p:spPr>
            <a:xfrm rot="1133058" flipH="1">
              <a:off x="9425017" y="3808619"/>
              <a:ext cx="309700" cy="647676"/>
            </a:xfrm>
            <a:prstGeom prst="circularArrow">
              <a:avLst>
                <a:gd name="adj1" fmla="val 12500"/>
                <a:gd name="adj2" fmla="val 1142319"/>
                <a:gd name="adj3" fmla="val 20457681"/>
                <a:gd name="adj4" fmla="val 10735875"/>
                <a:gd name="adj5" fmla="val 1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sp>
        <p:nvSpPr>
          <p:cNvPr id="43" name="ZoneTexte 42">
            <a:extLst>
              <a:ext uri="{FF2B5EF4-FFF2-40B4-BE49-F238E27FC236}">
                <a16:creationId xmlns:a16="http://schemas.microsoft.com/office/drawing/2014/main" id="{E31F1A2A-5A5C-E8BA-6F68-5BAE6A22E456}"/>
              </a:ext>
            </a:extLst>
          </p:cNvPr>
          <p:cNvSpPr txBox="1"/>
          <p:nvPr/>
        </p:nvSpPr>
        <p:spPr>
          <a:xfrm>
            <a:off x="1486819" y="5623048"/>
            <a:ext cx="10117097" cy="646331"/>
          </a:xfrm>
          <a:prstGeom prst="rect">
            <a:avLst/>
          </a:prstGeom>
          <a:noFill/>
        </p:spPr>
        <p:txBody>
          <a:bodyPr wrap="square">
            <a:spAutoFit/>
          </a:bodyPr>
          <a:lstStyle/>
          <a:p>
            <a:r>
              <a:rPr lang="fr-FR" dirty="0"/>
              <a:t>Laisser tomber les bras le long du corps, dessiner des cercles avec les épaules, comme si vous vouliez déposer votre sac à a dos</a:t>
            </a:r>
          </a:p>
        </p:txBody>
      </p:sp>
    </p:spTree>
    <p:extLst>
      <p:ext uri="{BB962C8B-B14F-4D97-AF65-F5344CB8AC3E}">
        <p14:creationId xmlns:p14="http://schemas.microsoft.com/office/powerpoint/2010/main" val="1958375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e 51">
            <a:extLst>
              <a:ext uri="{FF2B5EF4-FFF2-40B4-BE49-F238E27FC236}">
                <a16:creationId xmlns:a16="http://schemas.microsoft.com/office/drawing/2014/main" id="{5E660455-9985-AD6F-37FD-6B7EFBD27179}"/>
              </a:ext>
            </a:extLst>
          </p:cNvPr>
          <p:cNvGrpSpPr/>
          <p:nvPr/>
        </p:nvGrpSpPr>
        <p:grpSpPr>
          <a:xfrm>
            <a:off x="2708763" y="1103739"/>
            <a:ext cx="6774473" cy="3514559"/>
            <a:chOff x="3870390" y="2800832"/>
            <a:chExt cx="4697090" cy="2042433"/>
          </a:xfrm>
        </p:grpSpPr>
        <p:sp>
          <p:nvSpPr>
            <p:cNvPr id="3" name="Ellipse 2">
              <a:extLst>
                <a:ext uri="{FF2B5EF4-FFF2-40B4-BE49-F238E27FC236}">
                  <a16:creationId xmlns:a16="http://schemas.microsoft.com/office/drawing/2014/main" id="{BA7509D2-1FFC-A8A8-F250-9DDD3BD0ED37}"/>
                </a:ext>
              </a:extLst>
            </p:cNvPr>
            <p:cNvSpPr/>
            <p:nvPr/>
          </p:nvSpPr>
          <p:spPr>
            <a:xfrm>
              <a:off x="4579383" y="2866679"/>
              <a:ext cx="330176" cy="364886"/>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Rectangle : avec coin arrondi 3">
              <a:extLst>
                <a:ext uri="{FF2B5EF4-FFF2-40B4-BE49-F238E27FC236}">
                  <a16:creationId xmlns:a16="http://schemas.microsoft.com/office/drawing/2014/main" id="{E13BCB8E-A3A8-7203-2D77-2400A9675F49}"/>
                </a:ext>
              </a:extLst>
            </p:cNvPr>
            <p:cNvSpPr/>
            <p:nvPr/>
          </p:nvSpPr>
          <p:spPr>
            <a:xfrm>
              <a:off x="4713907" y="3273296"/>
              <a:ext cx="113582" cy="94281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 avec coin arrondi 4">
              <a:extLst>
                <a:ext uri="{FF2B5EF4-FFF2-40B4-BE49-F238E27FC236}">
                  <a16:creationId xmlns:a16="http://schemas.microsoft.com/office/drawing/2014/main" id="{586A0E3F-A1E5-7055-75CD-112B801C2EE6}"/>
                </a:ext>
              </a:extLst>
            </p:cNvPr>
            <p:cNvSpPr/>
            <p:nvPr/>
          </p:nvSpPr>
          <p:spPr>
            <a:xfrm rot="21081274" flipV="1">
              <a:off x="4308946" y="3382259"/>
              <a:ext cx="452787" cy="9702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 avec coin arrondi 5">
              <a:extLst>
                <a:ext uri="{FF2B5EF4-FFF2-40B4-BE49-F238E27FC236}">
                  <a16:creationId xmlns:a16="http://schemas.microsoft.com/office/drawing/2014/main" id="{65999B1D-CF3C-0766-D1DF-A0A8FDEE5812}"/>
                </a:ext>
              </a:extLst>
            </p:cNvPr>
            <p:cNvSpPr/>
            <p:nvPr/>
          </p:nvSpPr>
          <p:spPr>
            <a:xfrm rot="177966">
              <a:off x="4035442" y="3414224"/>
              <a:ext cx="260624" cy="9927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 avec coin arrondi 6">
              <a:extLst>
                <a:ext uri="{FF2B5EF4-FFF2-40B4-BE49-F238E27FC236}">
                  <a16:creationId xmlns:a16="http://schemas.microsoft.com/office/drawing/2014/main" id="{CF29D1D6-4F79-7059-ED8E-F513BE48774B}"/>
                </a:ext>
              </a:extLst>
            </p:cNvPr>
            <p:cNvSpPr/>
            <p:nvPr/>
          </p:nvSpPr>
          <p:spPr>
            <a:xfrm>
              <a:off x="4205716" y="4305534"/>
              <a:ext cx="110058" cy="48392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 avec coin arrondi 7">
              <a:extLst>
                <a:ext uri="{FF2B5EF4-FFF2-40B4-BE49-F238E27FC236}">
                  <a16:creationId xmlns:a16="http://schemas.microsoft.com/office/drawing/2014/main" id="{666E542F-739B-52A7-6C93-9C7732D2FDF6}"/>
                </a:ext>
              </a:extLst>
            </p:cNvPr>
            <p:cNvSpPr/>
            <p:nvPr/>
          </p:nvSpPr>
          <p:spPr>
            <a:xfrm rot="5400000">
              <a:off x="4507869" y="3955547"/>
              <a:ext cx="124218" cy="54341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 avec coin arrondi 8">
              <a:extLst>
                <a:ext uri="{FF2B5EF4-FFF2-40B4-BE49-F238E27FC236}">
                  <a16:creationId xmlns:a16="http://schemas.microsoft.com/office/drawing/2014/main" id="{FCD3874C-FE14-FAAD-DFC3-B676B0CFA1C9}"/>
                </a:ext>
              </a:extLst>
            </p:cNvPr>
            <p:cNvSpPr/>
            <p:nvPr/>
          </p:nvSpPr>
          <p:spPr>
            <a:xfrm>
              <a:off x="4000924" y="4713121"/>
              <a:ext cx="192602" cy="76341"/>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 avec coin arrondi 9">
              <a:extLst>
                <a:ext uri="{FF2B5EF4-FFF2-40B4-BE49-F238E27FC236}">
                  <a16:creationId xmlns:a16="http://schemas.microsoft.com/office/drawing/2014/main" id="{A2B7F686-20C8-0D3A-227B-45CF47545FBD}"/>
                </a:ext>
              </a:extLst>
            </p:cNvPr>
            <p:cNvSpPr/>
            <p:nvPr/>
          </p:nvSpPr>
          <p:spPr>
            <a:xfrm flipV="1">
              <a:off x="3870390" y="3386006"/>
              <a:ext cx="141585" cy="115160"/>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a:extLst>
                <a:ext uri="{FF2B5EF4-FFF2-40B4-BE49-F238E27FC236}">
                  <a16:creationId xmlns:a16="http://schemas.microsoft.com/office/drawing/2014/main" id="{E30EACE3-D24D-4EF8-16F4-3ABFD6185784}"/>
                </a:ext>
              </a:extLst>
            </p:cNvPr>
            <p:cNvCxnSpPr>
              <a:cxnSpLocks/>
            </p:cNvCxnSpPr>
            <p:nvPr/>
          </p:nvCxnSpPr>
          <p:spPr>
            <a:xfrm>
              <a:off x="5049898" y="3547154"/>
              <a:ext cx="0" cy="1242308"/>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Connecteur droit 11">
              <a:extLst>
                <a:ext uri="{FF2B5EF4-FFF2-40B4-BE49-F238E27FC236}">
                  <a16:creationId xmlns:a16="http://schemas.microsoft.com/office/drawing/2014/main" id="{5241AAA9-1570-7475-09EC-EC91C97EA2A3}"/>
                </a:ext>
              </a:extLst>
            </p:cNvPr>
            <p:cNvCxnSpPr>
              <a:cxnSpLocks/>
            </p:cNvCxnSpPr>
            <p:nvPr/>
          </p:nvCxnSpPr>
          <p:spPr>
            <a:xfrm flipH="1">
              <a:off x="4368757" y="4340003"/>
              <a:ext cx="681141" cy="6136"/>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a16="http://schemas.microsoft.com/office/drawing/2014/main" id="{FB0FDF12-CC7F-B95C-91E0-37709614A86C}"/>
                </a:ext>
              </a:extLst>
            </p:cNvPr>
            <p:cNvCxnSpPr>
              <a:cxnSpLocks/>
            </p:cNvCxnSpPr>
            <p:nvPr/>
          </p:nvCxnSpPr>
          <p:spPr>
            <a:xfrm>
              <a:off x="4381345" y="4340003"/>
              <a:ext cx="5783" cy="44945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14" name="Rectangle : coins arrondis 13">
              <a:extLst>
                <a:ext uri="{FF2B5EF4-FFF2-40B4-BE49-F238E27FC236}">
                  <a16:creationId xmlns:a16="http://schemas.microsoft.com/office/drawing/2014/main" id="{9B416984-A8E9-0470-E23D-FEA3371B77ED}"/>
                </a:ext>
              </a:extLst>
            </p:cNvPr>
            <p:cNvSpPr/>
            <p:nvPr/>
          </p:nvSpPr>
          <p:spPr>
            <a:xfrm>
              <a:off x="6253349" y="4142935"/>
              <a:ext cx="521900" cy="7820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coins arrondis 14">
              <a:extLst>
                <a:ext uri="{FF2B5EF4-FFF2-40B4-BE49-F238E27FC236}">
                  <a16:creationId xmlns:a16="http://schemas.microsoft.com/office/drawing/2014/main" id="{EF017FE8-B5AA-31C5-8192-A65BDB57D8FC}"/>
                </a:ext>
              </a:extLst>
            </p:cNvPr>
            <p:cNvSpPr/>
            <p:nvPr/>
          </p:nvSpPr>
          <p:spPr>
            <a:xfrm>
              <a:off x="6267420" y="3540267"/>
              <a:ext cx="521900" cy="58543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llipse 15">
              <a:extLst>
                <a:ext uri="{FF2B5EF4-FFF2-40B4-BE49-F238E27FC236}">
                  <a16:creationId xmlns:a16="http://schemas.microsoft.com/office/drawing/2014/main" id="{FA451357-5712-7F74-D56D-C13CF6290C17}"/>
                </a:ext>
              </a:extLst>
            </p:cNvPr>
            <p:cNvSpPr/>
            <p:nvPr/>
          </p:nvSpPr>
          <p:spPr>
            <a:xfrm>
              <a:off x="6355681" y="2800832"/>
              <a:ext cx="355222" cy="34943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 avec coin arrondi 16">
              <a:extLst>
                <a:ext uri="{FF2B5EF4-FFF2-40B4-BE49-F238E27FC236}">
                  <a16:creationId xmlns:a16="http://schemas.microsoft.com/office/drawing/2014/main" id="{E1307CA8-D4A8-99E3-D717-638F324CB81C}"/>
                </a:ext>
              </a:extLst>
            </p:cNvPr>
            <p:cNvSpPr/>
            <p:nvPr/>
          </p:nvSpPr>
          <p:spPr>
            <a:xfrm>
              <a:off x="6469100" y="3185479"/>
              <a:ext cx="122199" cy="90289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 avec coin arrondi 17">
              <a:extLst>
                <a:ext uri="{FF2B5EF4-FFF2-40B4-BE49-F238E27FC236}">
                  <a16:creationId xmlns:a16="http://schemas.microsoft.com/office/drawing/2014/main" id="{2E6A77D1-DBA5-50A1-309A-E2B1C25B59F9}"/>
                </a:ext>
              </a:extLst>
            </p:cNvPr>
            <p:cNvSpPr/>
            <p:nvPr/>
          </p:nvSpPr>
          <p:spPr>
            <a:xfrm rot="21414742" flipV="1">
              <a:off x="6015690" y="3283401"/>
              <a:ext cx="433616" cy="104384"/>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 avec coin arrondi 18">
              <a:extLst>
                <a:ext uri="{FF2B5EF4-FFF2-40B4-BE49-F238E27FC236}">
                  <a16:creationId xmlns:a16="http://schemas.microsoft.com/office/drawing/2014/main" id="{EA6DDF48-2B1A-ADAE-A091-3B8DC71268C6}"/>
                </a:ext>
              </a:extLst>
            </p:cNvPr>
            <p:cNvSpPr/>
            <p:nvPr/>
          </p:nvSpPr>
          <p:spPr>
            <a:xfrm rot="358234">
              <a:off x="5692225" y="3283720"/>
              <a:ext cx="299474" cy="10395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 avec coin arrondi 19">
              <a:extLst>
                <a:ext uri="{FF2B5EF4-FFF2-40B4-BE49-F238E27FC236}">
                  <a16:creationId xmlns:a16="http://schemas.microsoft.com/office/drawing/2014/main" id="{8B873EE6-6269-1184-EE07-08D876AB0C40}"/>
                </a:ext>
              </a:extLst>
            </p:cNvPr>
            <p:cNvSpPr/>
            <p:nvPr/>
          </p:nvSpPr>
          <p:spPr>
            <a:xfrm>
              <a:off x="6340388" y="4241961"/>
              <a:ext cx="118407" cy="46343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avec coin arrondi 20">
              <a:extLst>
                <a:ext uri="{FF2B5EF4-FFF2-40B4-BE49-F238E27FC236}">
                  <a16:creationId xmlns:a16="http://schemas.microsoft.com/office/drawing/2014/main" id="{3145F233-0CE0-37A4-A776-980DFB92D7DD}"/>
                </a:ext>
              </a:extLst>
            </p:cNvPr>
            <p:cNvSpPr/>
            <p:nvPr/>
          </p:nvSpPr>
          <p:spPr>
            <a:xfrm rot="5400000">
              <a:off x="6311246" y="4051105"/>
              <a:ext cx="170990" cy="17278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 avec coin arrondi 21">
              <a:extLst>
                <a:ext uri="{FF2B5EF4-FFF2-40B4-BE49-F238E27FC236}">
                  <a16:creationId xmlns:a16="http://schemas.microsoft.com/office/drawing/2014/main" id="{F761DBA9-8212-8940-2E56-59EA21468289}"/>
                </a:ext>
              </a:extLst>
            </p:cNvPr>
            <p:cNvSpPr/>
            <p:nvPr/>
          </p:nvSpPr>
          <p:spPr>
            <a:xfrm>
              <a:off x="6300545" y="4724370"/>
              <a:ext cx="207213" cy="11028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 avec coin arrondi 22">
              <a:extLst>
                <a:ext uri="{FF2B5EF4-FFF2-40B4-BE49-F238E27FC236}">
                  <a16:creationId xmlns:a16="http://schemas.microsoft.com/office/drawing/2014/main" id="{E7747BD5-6F0D-A2F1-CF7E-D10E0EFF8B62}"/>
                </a:ext>
              </a:extLst>
            </p:cNvPr>
            <p:cNvSpPr/>
            <p:nvPr/>
          </p:nvSpPr>
          <p:spPr>
            <a:xfrm rot="5400000">
              <a:off x="6570012" y="4050024"/>
              <a:ext cx="170990" cy="17278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 avec coin arrondi 23">
              <a:extLst>
                <a:ext uri="{FF2B5EF4-FFF2-40B4-BE49-F238E27FC236}">
                  <a16:creationId xmlns:a16="http://schemas.microsoft.com/office/drawing/2014/main" id="{90341669-9C1E-543B-C7FE-B59E54B18750}"/>
                </a:ext>
              </a:extLst>
            </p:cNvPr>
            <p:cNvSpPr/>
            <p:nvPr/>
          </p:nvSpPr>
          <p:spPr>
            <a:xfrm>
              <a:off x="6587397" y="4241960"/>
              <a:ext cx="118407" cy="46343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 avec coin arrondi 24">
              <a:extLst>
                <a:ext uri="{FF2B5EF4-FFF2-40B4-BE49-F238E27FC236}">
                  <a16:creationId xmlns:a16="http://schemas.microsoft.com/office/drawing/2014/main" id="{30C55E6D-11F2-863A-3FC3-0828D1A22951}"/>
                </a:ext>
              </a:extLst>
            </p:cNvPr>
            <p:cNvSpPr/>
            <p:nvPr/>
          </p:nvSpPr>
          <p:spPr>
            <a:xfrm rot="11133260" flipV="1">
              <a:off x="6603846" y="3284938"/>
              <a:ext cx="433616" cy="10781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 avec coin arrondi 25">
              <a:extLst>
                <a:ext uri="{FF2B5EF4-FFF2-40B4-BE49-F238E27FC236}">
                  <a16:creationId xmlns:a16="http://schemas.microsoft.com/office/drawing/2014/main" id="{E7234249-66A7-15DE-56F6-65B28265A967}"/>
                </a:ext>
              </a:extLst>
            </p:cNvPr>
            <p:cNvSpPr/>
            <p:nvPr/>
          </p:nvSpPr>
          <p:spPr>
            <a:xfrm rot="10448512">
              <a:off x="7056717" y="3290238"/>
              <a:ext cx="299474" cy="10395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avec coin arrondi 26">
              <a:extLst>
                <a:ext uri="{FF2B5EF4-FFF2-40B4-BE49-F238E27FC236}">
                  <a16:creationId xmlns:a16="http://schemas.microsoft.com/office/drawing/2014/main" id="{BCD2D351-D6F6-5E1E-2063-7CAF5814FD13}"/>
                </a:ext>
              </a:extLst>
            </p:cNvPr>
            <p:cNvSpPr/>
            <p:nvPr/>
          </p:nvSpPr>
          <p:spPr>
            <a:xfrm flipV="1">
              <a:off x="5544716" y="3240059"/>
              <a:ext cx="152326" cy="110284"/>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 avec coin arrondi 27">
              <a:extLst>
                <a:ext uri="{FF2B5EF4-FFF2-40B4-BE49-F238E27FC236}">
                  <a16:creationId xmlns:a16="http://schemas.microsoft.com/office/drawing/2014/main" id="{E45D13BD-2B82-EDD5-3083-4C22B7BA1437}"/>
                </a:ext>
              </a:extLst>
            </p:cNvPr>
            <p:cNvSpPr/>
            <p:nvPr/>
          </p:nvSpPr>
          <p:spPr>
            <a:xfrm flipV="1">
              <a:off x="7355748" y="3258903"/>
              <a:ext cx="152326" cy="110284"/>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 avec coin arrondi 28">
              <a:extLst>
                <a:ext uri="{FF2B5EF4-FFF2-40B4-BE49-F238E27FC236}">
                  <a16:creationId xmlns:a16="http://schemas.microsoft.com/office/drawing/2014/main" id="{E38CF630-A286-A103-D1C5-C18D12CB64C7}"/>
                </a:ext>
              </a:extLst>
            </p:cNvPr>
            <p:cNvSpPr/>
            <p:nvPr/>
          </p:nvSpPr>
          <p:spPr>
            <a:xfrm>
              <a:off x="6542994" y="4724370"/>
              <a:ext cx="207213" cy="110284"/>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0" name="Connecteur droit 29">
              <a:extLst>
                <a:ext uri="{FF2B5EF4-FFF2-40B4-BE49-F238E27FC236}">
                  <a16:creationId xmlns:a16="http://schemas.microsoft.com/office/drawing/2014/main" id="{E7E6E7E8-D48E-707A-5C9C-6A4DF70457F5}"/>
                </a:ext>
              </a:extLst>
            </p:cNvPr>
            <p:cNvCxnSpPr>
              <a:cxnSpLocks/>
            </p:cNvCxnSpPr>
            <p:nvPr/>
          </p:nvCxnSpPr>
          <p:spPr>
            <a:xfrm flipH="1">
              <a:off x="6253349" y="4257541"/>
              <a:ext cx="10272" cy="52197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a16="http://schemas.microsoft.com/office/drawing/2014/main" id="{647E6644-3B12-D561-A412-60D9910B4A66}"/>
                </a:ext>
              </a:extLst>
            </p:cNvPr>
            <p:cNvCxnSpPr>
              <a:cxnSpLocks/>
            </p:cNvCxnSpPr>
            <p:nvPr/>
          </p:nvCxnSpPr>
          <p:spPr>
            <a:xfrm>
              <a:off x="6775248" y="4257541"/>
              <a:ext cx="26406" cy="52197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32" name="Groupe 31">
              <a:extLst>
                <a:ext uri="{FF2B5EF4-FFF2-40B4-BE49-F238E27FC236}">
                  <a16:creationId xmlns:a16="http://schemas.microsoft.com/office/drawing/2014/main" id="{54588221-284B-EE9B-587E-3701ABAD5BAA}"/>
                </a:ext>
              </a:extLst>
            </p:cNvPr>
            <p:cNvGrpSpPr/>
            <p:nvPr/>
          </p:nvGrpSpPr>
          <p:grpSpPr>
            <a:xfrm>
              <a:off x="8019175" y="2809443"/>
              <a:ext cx="548305" cy="2033822"/>
              <a:chOff x="1329586" y="3653139"/>
              <a:chExt cx="595867" cy="2047615"/>
            </a:xfrm>
          </p:grpSpPr>
          <p:sp>
            <p:nvSpPr>
              <p:cNvPr id="34" name="Rectangle : coins arrondis 33">
                <a:extLst>
                  <a:ext uri="{FF2B5EF4-FFF2-40B4-BE49-F238E27FC236}">
                    <a16:creationId xmlns:a16="http://schemas.microsoft.com/office/drawing/2014/main" id="{760E6BC7-A7F0-ECD8-859B-3FDED1D398F2}"/>
                  </a:ext>
                </a:extLst>
              </p:cNvPr>
              <p:cNvSpPr/>
              <p:nvPr/>
            </p:nvSpPr>
            <p:spPr>
              <a:xfrm>
                <a:off x="1329586" y="5004344"/>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coins arrondis 34">
                <a:extLst>
                  <a:ext uri="{FF2B5EF4-FFF2-40B4-BE49-F238E27FC236}">
                    <a16:creationId xmlns:a16="http://schemas.microsoft.com/office/drawing/2014/main" id="{1ED912FD-76F9-6A2D-4288-01F400E43916}"/>
                  </a:ext>
                </a:extLst>
              </p:cNvPr>
              <p:cNvSpPr/>
              <p:nvPr/>
            </p:nvSpPr>
            <p:spPr>
              <a:xfrm>
                <a:off x="1344877" y="4397589"/>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Ellipse 35">
                <a:extLst>
                  <a:ext uri="{FF2B5EF4-FFF2-40B4-BE49-F238E27FC236}">
                    <a16:creationId xmlns:a16="http://schemas.microsoft.com/office/drawing/2014/main" id="{57C09942-3CAB-B129-2072-CB93A59BD695}"/>
                  </a:ext>
                </a:extLst>
              </p:cNvPr>
              <p:cNvSpPr/>
              <p:nvPr/>
            </p:nvSpPr>
            <p:spPr>
              <a:xfrm>
                <a:off x="1440794" y="3653139"/>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 arrondi 36">
                <a:extLst>
                  <a:ext uri="{FF2B5EF4-FFF2-40B4-BE49-F238E27FC236}">
                    <a16:creationId xmlns:a16="http://schemas.microsoft.com/office/drawing/2014/main" id="{0EF4F1AC-56F0-8AAE-9F86-3F74F325DF70}"/>
                  </a:ext>
                </a:extLst>
              </p:cNvPr>
              <p:cNvSpPr/>
              <p:nvPr/>
            </p:nvSpPr>
            <p:spPr>
              <a:xfrm>
                <a:off x="1564051" y="4040395"/>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 avec coin arrondi 37">
                <a:extLst>
                  <a:ext uri="{FF2B5EF4-FFF2-40B4-BE49-F238E27FC236}">
                    <a16:creationId xmlns:a16="http://schemas.microsoft.com/office/drawing/2014/main" id="{301338D6-468E-8972-4EA6-C61944A7167D}"/>
                  </a:ext>
                </a:extLst>
              </p:cNvPr>
              <p:cNvSpPr/>
              <p:nvPr/>
            </p:nvSpPr>
            <p:spPr>
              <a:xfrm rot="16588706" flipV="1">
                <a:off x="1256686" y="4375709"/>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 avec coin arrondi 38">
                <a:extLst>
                  <a:ext uri="{FF2B5EF4-FFF2-40B4-BE49-F238E27FC236}">
                    <a16:creationId xmlns:a16="http://schemas.microsoft.com/office/drawing/2014/main" id="{8E405E91-196C-390A-A0A9-AB724E44EE32}"/>
                  </a:ext>
                </a:extLst>
              </p:cNvPr>
              <p:cNvSpPr/>
              <p:nvPr/>
            </p:nvSpPr>
            <p:spPr>
              <a:xfrm rot="16477475">
                <a:off x="1283606" y="4807986"/>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 avec coin arrondi 39">
                <a:extLst>
                  <a:ext uri="{FF2B5EF4-FFF2-40B4-BE49-F238E27FC236}">
                    <a16:creationId xmlns:a16="http://schemas.microsoft.com/office/drawing/2014/main" id="{D40FA870-CA3E-C34C-621A-BE79C339250C}"/>
                  </a:ext>
                </a:extLst>
              </p:cNvPr>
              <p:cNvSpPr/>
              <p:nvPr/>
            </p:nvSpPr>
            <p:spPr>
              <a:xfrm>
                <a:off x="1424175" y="5104041"/>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 avec coin arrondi 40">
                <a:extLst>
                  <a:ext uri="{FF2B5EF4-FFF2-40B4-BE49-F238E27FC236}">
                    <a16:creationId xmlns:a16="http://schemas.microsoft.com/office/drawing/2014/main" id="{CC6A8B38-C658-DC07-A731-47DDA345FB18}"/>
                  </a:ext>
                </a:extLst>
              </p:cNvPr>
              <p:cNvSpPr/>
              <p:nvPr/>
            </p:nvSpPr>
            <p:spPr>
              <a:xfrm rot="5400000">
                <a:off x="1399341" y="490498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 avec coin arrondi 41">
                <a:extLst>
                  <a:ext uri="{FF2B5EF4-FFF2-40B4-BE49-F238E27FC236}">
                    <a16:creationId xmlns:a16="http://schemas.microsoft.com/office/drawing/2014/main" id="{ABACE258-827E-6597-7667-E60D4061B42E}"/>
                  </a:ext>
                </a:extLst>
              </p:cNvPr>
              <p:cNvSpPr/>
              <p:nvPr/>
            </p:nvSpPr>
            <p:spPr>
              <a:xfrm>
                <a:off x="1380876" y="5589722"/>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 avec coin arrondi 42">
                <a:extLst>
                  <a:ext uri="{FF2B5EF4-FFF2-40B4-BE49-F238E27FC236}">
                    <a16:creationId xmlns:a16="http://schemas.microsoft.com/office/drawing/2014/main" id="{2DC59683-D622-C742-8407-3E3A42B07AFC}"/>
                  </a:ext>
                </a:extLst>
              </p:cNvPr>
              <p:cNvSpPr/>
              <p:nvPr/>
            </p:nvSpPr>
            <p:spPr>
              <a:xfrm rot="5400000">
                <a:off x="1680553" y="4903895"/>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 avec coin arrondi 43">
                <a:extLst>
                  <a:ext uri="{FF2B5EF4-FFF2-40B4-BE49-F238E27FC236}">
                    <a16:creationId xmlns:a16="http://schemas.microsoft.com/office/drawing/2014/main" id="{7CEB72FE-3DE6-8077-5A1B-FAB2BB52A70F}"/>
                  </a:ext>
                </a:extLst>
              </p:cNvPr>
              <p:cNvSpPr/>
              <p:nvPr/>
            </p:nvSpPr>
            <p:spPr>
              <a:xfrm>
                <a:off x="1692610" y="5104040"/>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ectangle : avec coin arrondi 44">
                <a:extLst>
                  <a:ext uri="{FF2B5EF4-FFF2-40B4-BE49-F238E27FC236}">
                    <a16:creationId xmlns:a16="http://schemas.microsoft.com/office/drawing/2014/main" id="{9A9F41C2-E301-3C21-7E30-524BD15C35C4}"/>
                  </a:ext>
                </a:extLst>
              </p:cNvPr>
              <p:cNvSpPr/>
              <p:nvPr/>
            </p:nvSpPr>
            <p:spPr>
              <a:xfrm rot="15837018" flipV="1">
                <a:off x="1546983" y="4373982"/>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Rectangle : avec coin arrondi 45">
                <a:extLst>
                  <a:ext uri="{FF2B5EF4-FFF2-40B4-BE49-F238E27FC236}">
                    <a16:creationId xmlns:a16="http://schemas.microsoft.com/office/drawing/2014/main" id="{7508E0ED-C741-629E-0223-5A35D09047FF}"/>
                  </a:ext>
                </a:extLst>
              </p:cNvPr>
              <p:cNvSpPr/>
              <p:nvPr/>
            </p:nvSpPr>
            <p:spPr>
              <a:xfrm rot="16200000">
                <a:off x="1638219" y="4786133"/>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Rectangle : avec coin arrondi 46">
                <a:extLst>
                  <a:ext uri="{FF2B5EF4-FFF2-40B4-BE49-F238E27FC236}">
                    <a16:creationId xmlns:a16="http://schemas.microsoft.com/office/drawing/2014/main" id="{28D98C75-A54F-8791-46A6-D7A975E5D3F2}"/>
                  </a:ext>
                </a:extLst>
              </p:cNvPr>
              <p:cNvSpPr/>
              <p:nvPr/>
            </p:nvSpPr>
            <p:spPr>
              <a:xfrm flipV="1">
                <a:off x="1360378" y="4985244"/>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 avec coin arrondi 47">
                <a:extLst>
                  <a:ext uri="{FF2B5EF4-FFF2-40B4-BE49-F238E27FC236}">
                    <a16:creationId xmlns:a16="http://schemas.microsoft.com/office/drawing/2014/main" id="{E2CEB716-3894-B3BF-9AA9-9F16BD839EF2}"/>
                  </a:ext>
                </a:extLst>
              </p:cNvPr>
              <p:cNvSpPr/>
              <p:nvPr/>
            </p:nvSpPr>
            <p:spPr>
              <a:xfrm flipV="1">
                <a:off x="1756986" y="4966590"/>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 avec coin arrondi 48">
                <a:extLst>
                  <a:ext uri="{FF2B5EF4-FFF2-40B4-BE49-F238E27FC236}">
                    <a16:creationId xmlns:a16="http://schemas.microsoft.com/office/drawing/2014/main" id="{6F443420-AF3A-AD19-07D5-7BF8D2F060D4}"/>
                  </a:ext>
                </a:extLst>
              </p:cNvPr>
              <p:cNvSpPr/>
              <p:nvPr/>
            </p:nvSpPr>
            <p:spPr>
              <a:xfrm>
                <a:off x="1644355" y="5589722"/>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0" name="Connecteur droit 49">
                <a:extLst>
                  <a:ext uri="{FF2B5EF4-FFF2-40B4-BE49-F238E27FC236}">
                    <a16:creationId xmlns:a16="http://schemas.microsoft.com/office/drawing/2014/main" id="{6615CEF1-0313-1332-64B2-DFA721E8EB87}"/>
                  </a:ext>
                </a:extLst>
              </p:cNvPr>
              <p:cNvCxnSpPr>
                <a:cxnSpLocks/>
              </p:cNvCxnSpPr>
              <p:nvPr/>
            </p:nvCxnSpPr>
            <p:spPr>
              <a:xfrm flipH="1">
                <a:off x="1329586" y="5119727"/>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1" name="Connecteur droit 50">
                <a:extLst>
                  <a:ext uri="{FF2B5EF4-FFF2-40B4-BE49-F238E27FC236}">
                    <a16:creationId xmlns:a16="http://schemas.microsoft.com/office/drawing/2014/main" id="{304A5D3D-F10B-8EB5-BA48-271B95A9F92C}"/>
                  </a:ext>
                </a:extLst>
              </p:cNvPr>
              <p:cNvCxnSpPr>
                <a:cxnSpLocks/>
              </p:cNvCxnSpPr>
              <p:nvPr/>
            </p:nvCxnSpPr>
            <p:spPr>
              <a:xfrm>
                <a:off x="1896756" y="5119727"/>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sp>
        <p:nvSpPr>
          <p:cNvPr id="33" name="ZoneTexte 32">
            <a:extLst>
              <a:ext uri="{FF2B5EF4-FFF2-40B4-BE49-F238E27FC236}">
                <a16:creationId xmlns:a16="http://schemas.microsoft.com/office/drawing/2014/main" id="{F699C303-CE7C-ED2A-CEB5-C0E289DB9789}"/>
              </a:ext>
            </a:extLst>
          </p:cNvPr>
          <p:cNvSpPr txBox="1"/>
          <p:nvPr/>
        </p:nvSpPr>
        <p:spPr>
          <a:xfrm>
            <a:off x="1541097" y="5701522"/>
            <a:ext cx="9606986" cy="369332"/>
          </a:xfrm>
          <a:prstGeom prst="rect">
            <a:avLst/>
          </a:prstGeom>
          <a:noFill/>
        </p:spPr>
        <p:txBody>
          <a:bodyPr wrap="square" rtlCol="0">
            <a:spAutoFit/>
          </a:bodyPr>
          <a:lstStyle/>
          <a:p>
            <a:r>
              <a:rPr lang="fr-FR" dirty="0"/>
              <a:t>Tendez les bras vers l’avant, écartez les bras sur le côté puis laisser tomber les bras le long du corps</a:t>
            </a:r>
          </a:p>
        </p:txBody>
      </p:sp>
    </p:spTree>
    <p:extLst>
      <p:ext uri="{BB962C8B-B14F-4D97-AF65-F5344CB8AC3E}">
        <p14:creationId xmlns:p14="http://schemas.microsoft.com/office/powerpoint/2010/main" val="2695870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9FF6C552-6B7E-A989-1B54-3D83A579CFFF}"/>
              </a:ext>
            </a:extLst>
          </p:cNvPr>
          <p:cNvGrpSpPr/>
          <p:nvPr/>
        </p:nvGrpSpPr>
        <p:grpSpPr>
          <a:xfrm>
            <a:off x="1898249" y="1116216"/>
            <a:ext cx="8229600" cy="3687277"/>
            <a:chOff x="5976997" y="2942873"/>
            <a:chExt cx="5360652" cy="2107014"/>
          </a:xfrm>
        </p:grpSpPr>
        <p:grpSp>
          <p:nvGrpSpPr>
            <p:cNvPr id="3" name="Groupe 2">
              <a:extLst>
                <a:ext uri="{FF2B5EF4-FFF2-40B4-BE49-F238E27FC236}">
                  <a16:creationId xmlns:a16="http://schemas.microsoft.com/office/drawing/2014/main" id="{4077BFFD-9F56-A365-7606-B9089571C843}"/>
                </a:ext>
              </a:extLst>
            </p:cNvPr>
            <p:cNvGrpSpPr/>
            <p:nvPr/>
          </p:nvGrpSpPr>
          <p:grpSpPr>
            <a:xfrm>
              <a:off x="7396960" y="2971798"/>
              <a:ext cx="1281822" cy="1935822"/>
              <a:chOff x="5942133" y="3692140"/>
              <a:chExt cx="1281822" cy="1935822"/>
            </a:xfrm>
          </p:grpSpPr>
          <p:sp>
            <p:nvSpPr>
              <p:cNvPr id="54" name="Ellipse 53">
                <a:extLst>
                  <a:ext uri="{FF2B5EF4-FFF2-40B4-BE49-F238E27FC236}">
                    <a16:creationId xmlns:a16="http://schemas.microsoft.com/office/drawing/2014/main" id="{66366FB9-0905-FC5B-3C9E-38C3E2ACD5C3}"/>
                  </a:ext>
                </a:extLst>
              </p:cNvPr>
              <p:cNvSpPr/>
              <p:nvPr/>
            </p:nvSpPr>
            <p:spPr>
              <a:xfrm>
                <a:off x="6712626" y="3692140"/>
                <a:ext cx="358816" cy="367361"/>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Rectangle : avec coin arrondi 54">
                <a:extLst>
                  <a:ext uri="{FF2B5EF4-FFF2-40B4-BE49-F238E27FC236}">
                    <a16:creationId xmlns:a16="http://schemas.microsoft.com/office/drawing/2014/main" id="{4AD9157E-CC12-A9DB-FB53-86CE2EC1AEBC}"/>
                  </a:ext>
                </a:extLst>
              </p:cNvPr>
              <p:cNvSpPr/>
              <p:nvPr/>
            </p:nvSpPr>
            <p:spPr>
              <a:xfrm>
                <a:off x="6858819" y="4101514"/>
                <a:ext cx="123435" cy="94920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 avec coin arrondi 55">
                <a:extLst>
                  <a:ext uri="{FF2B5EF4-FFF2-40B4-BE49-F238E27FC236}">
                    <a16:creationId xmlns:a16="http://schemas.microsoft.com/office/drawing/2014/main" id="{1CE23712-0227-6CDB-7650-E2B99CF55EDE}"/>
                  </a:ext>
                </a:extLst>
              </p:cNvPr>
              <p:cNvSpPr/>
              <p:nvPr/>
            </p:nvSpPr>
            <p:spPr>
              <a:xfrm rot="21081274" flipV="1">
                <a:off x="6418731" y="4211216"/>
                <a:ext cx="492063" cy="9768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Rectangle : avec coin arrondi 56">
                <a:extLst>
                  <a:ext uri="{FF2B5EF4-FFF2-40B4-BE49-F238E27FC236}">
                    <a16:creationId xmlns:a16="http://schemas.microsoft.com/office/drawing/2014/main" id="{3FF9380E-6952-EBAF-4765-D2CDD2177CA6}"/>
                  </a:ext>
                </a:extLst>
              </p:cNvPr>
              <p:cNvSpPr/>
              <p:nvPr/>
            </p:nvSpPr>
            <p:spPr>
              <a:xfrm rot="177966">
                <a:off x="6121502" y="4243398"/>
                <a:ext cx="283231" cy="9995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Rectangle : avec coin arrondi 57">
                <a:extLst>
                  <a:ext uri="{FF2B5EF4-FFF2-40B4-BE49-F238E27FC236}">
                    <a16:creationId xmlns:a16="http://schemas.microsoft.com/office/drawing/2014/main" id="{5DDBEF61-F622-DA68-1D37-576AF8D9ED25}"/>
                  </a:ext>
                </a:extLst>
              </p:cNvPr>
              <p:cNvSpPr/>
              <p:nvPr/>
            </p:nvSpPr>
            <p:spPr>
              <a:xfrm>
                <a:off x="6306546" y="5140752"/>
                <a:ext cx="119605" cy="48721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Rectangle : avec coin arrondi 58">
                <a:extLst>
                  <a:ext uri="{FF2B5EF4-FFF2-40B4-BE49-F238E27FC236}">
                    <a16:creationId xmlns:a16="http://schemas.microsoft.com/office/drawing/2014/main" id="{8017C224-286D-06A6-29A4-2F86EAEDA255}"/>
                  </a:ext>
                </a:extLst>
              </p:cNvPr>
              <p:cNvSpPr/>
              <p:nvPr/>
            </p:nvSpPr>
            <p:spPr>
              <a:xfrm rot="5400000">
                <a:off x="6639875" y="4766666"/>
                <a:ext cx="125060" cy="59055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Rectangle : avec coin arrondi 59">
                <a:extLst>
                  <a:ext uri="{FF2B5EF4-FFF2-40B4-BE49-F238E27FC236}">
                    <a16:creationId xmlns:a16="http://schemas.microsoft.com/office/drawing/2014/main" id="{53909882-CA71-5391-95F0-D10776D77568}"/>
                  </a:ext>
                </a:extLst>
              </p:cNvPr>
              <p:cNvSpPr/>
              <p:nvPr/>
            </p:nvSpPr>
            <p:spPr>
              <a:xfrm>
                <a:off x="6083990" y="5551103"/>
                <a:ext cx="209309" cy="7685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Rectangle : avec coin arrondi 60">
                <a:extLst>
                  <a:ext uri="{FF2B5EF4-FFF2-40B4-BE49-F238E27FC236}">
                    <a16:creationId xmlns:a16="http://schemas.microsoft.com/office/drawing/2014/main" id="{5824B93B-42EF-F51E-B356-25C4DD9EC114}"/>
                  </a:ext>
                </a:extLst>
              </p:cNvPr>
              <p:cNvSpPr/>
              <p:nvPr/>
            </p:nvSpPr>
            <p:spPr>
              <a:xfrm flipV="1">
                <a:off x="5942133" y="4214988"/>
                <a:ext cx="153867" cy="115941"/>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62" name="Connecteur droit 61">
                <a:extLst>
                  <a:ext uri="{FF2B5EF4-FFF2-40B4-BE49-F238E27FC236}">
                    <a16:creationId xmlns:a16="http://schemas.microsoft.com/office/drawing/2014/main" id="{FC265A68-FDBA-F2D4-E0EB-97E81F2D3C6B}"/>
                  </a:ext>
                </a:extLst>
              </p:cNvPr>
              <p:cNvCxnSpPr>
                <a:cxnSpLocks/>
              </p:cNvCxnSpPr>
              <p:nvPr/>
            </p:nvCxnSpPr>
            <p:spPr>
              <a:xfrm>
                <a:off x="7223955" y="4377229"/>
                <a:ext cx="0" cy="1250733"/>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3" name="Connecteur droit 62">
                <a:extLst>
                  <a:ext uri="{FF2B5EF4-FFF2-40B4-BE49-F238E27FC236}">
                    <a16:creationId xmlns:a16="http://schemas.microsoft.com/office/drawing/2014/main" id="{17F3C855-6F6B-B4E5-473E-3DEC5946802F}"/>
                  </a:ext>
                </a:extLst>
              </p:cNvPr>
              <p:cNvCxnSpPr>
                <a:cxnSpLocks/>
              </p:cNvCxnSpPr>
              <p:nvPr/>
            </p:nvCxnSpPr>
            <p:spPr>
              <a:xfrm flipH="1">
                <a:off x="6483730" y="5175455"/>
                <a:ext cx="740225" cy="6178"/>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4" name="Connecteur droit 63">
                <a:extLst>
                  <a:ext uri="{FF2B5EF4-FFF2-40B4-BE49-F238E27FC236}">
                    <a16:creationId xmlns:a16="http://schemas.microsoft.com/office/drawing/2014/main" id="{F817B9AE-4804-D3DE-9460-1D10FB303CD4}"/>
                  </a:ext>
                </a:extLst>
              </p:cNvPr>
              <p:cNvCxnSpPr>
                <a:cxnSpLocks/>
              </p:cNvCxnSpPr>
              <p:nvPr/>
            </p:nvCxnSpPr>
            <p:spPr>
              <a:xfrm>
                <a:off x="6497410" y="5175455"/>
                <a:ext cx="6285" cy="45250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4" name="Groupe 3">
              <a:extLst>
                <a:ext uri="{FF2B5EF4-FFF2-40B4-BE49-F238E27FC236}">
                  <a16:creationId xmlns:a16="http://schemas.microsoft.com/office/drawing/2014/main" id="{7565841F-BF60-CEAC-709C-6E3B0CB15D4C}"/>
                </a:ext>
              </a:extLst>
            </p:cNvPr>
            <p:cNvGrpSpPr/>
            <p:nvPr/>
          </p:nvGrpSpPr>
          <p:grpSpPr>
            <a:xfrm>
              <a:off x="10741782" y="3002272"/>
              <a:ext cx="595867" cy="2047615"/>
              <a:chOff x="1329586" y="3653139"/>
              <a:chExt cx="595867" cy="2047615"/>
            </a:xfrm>
          </p:grpSpPr>
          <p:sp>
            <p:nvSpPr>
              <p:cNvPr id="36" name="Rectangle : coins arrondis 35">
                <a:extLst>
                  <a:ext uri="{FF2B5EF4-FFF2-40B4-BE49-F238E27FC236}">
                    <a16:creationId xmlns:a16="http://schemas.microsoft.com/office/drawing/2014/main" id="{E9B4E3E6-EDE1-4159-5672-5B8BE06A8720}"/>
                  </a:ext>
                </a:extLst>
              </p:cNvPr>
              <p:cNvSpPr/>
              <p:nvPr/>
            </p:nvSpPr>
            <p:spPr>
              <a:xfrm>
                <a:off x="1329586" y="5004344"/>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coins arrondis 36">
                <a:extLst>
                  <a:ext uri="{FF2B5EF4-FFF2-40B4-BE49-F238E27FC236}">
                    <a16:creationId xmlns:a16="http://schemas.microsoft.com/office/drawing/2014/main" id="{9FC22A22-5BB0-1547-E2CE-1B022EB2F8B1}"/>
                  </a:ext>
                </a:extLst>
              </p:cNvPr>
              <p:cNvSpPr/>
              <p:nvPr/>
            </p:nvSpPr>
            <p:spPr>
              <a:xfrm>
                <a:off x="1344877" y="4397589"/>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Ellipse 37">
                <a:extLst>
                  <a:ext uri="{FF2B5EF4-FFF2-40B4-BE49-F238E27FC236}">
                    <a16:creationId xmlns:a16="http://schemas.microsoft.com/office/drawing/2014/main" id="{6F537307-E7FD-5AFA-FE91-9E214C62F1E0}"/>
                  </a:ext>
                </a:extLst>
              </p:cNvPr>
              <p:cNvSpPr/>
              <p:nvPr/>
            </p:nvSpPr>
            <p:spPr>
              <a:xfrm>
                <a:off x="1440794" y="3653139"/>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 avec coin arrondi 38">
                <a:extLst>
                  <a:ext uri="{FF2B5EF4-FFF2-40B4-BE49-F238E27FC236}">
                    <a16:creationId xmlns:a16="http://schemas.microsoft.com/office/drawing/2014/main" id="{091C5442-9B02-E746-9903-9F13C28A741E}"/>
                  </a:ext>
                </a:extLst>
              </p:cNvPr>
              <p:cNvSpPr/>
              <p:nvPr/>
            </p:nvSpPr>
            <p:spPr>
              <a:xfrm>
                <a:off x="1564051" y="4040395"/>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 avec coin arrondi 39">
                <a:extLst>
                  <a:ext uri="{FF2B5EF4-FFF2-40B4-BE49-F238E27FC236}">
                    <a16:creationId xmlns:a16="http://schemas.microsoft.com/office/drawing/2014/main" id="{F3E80959-F10E-8521-1BA1-C9EA1FDD4430}"/>
                  </a:ext>
                </a:extLst>
              </p:cNvPr>
              <p:cNvSpPr/>
              <p:nvPr/>
            </p:nvSpPr>
            <p:spPr>
              <a:xfrm rot="16588706" flipV="1">
                <a:off x="1256686" y="4375709"/>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 avec coin arrondi 40">
                <a:extLst>
                  <a:ext uri="{FF2B5EF4-FFF2-40B4-BE49-F238E27FC236}">
                    <a16:creationId xmlns:a16="http://schemas.microsoft.com/office/drawing/2014/main" id="{5A8764B0-B5A4-6DF5-BE45-6D3EB9B8EB75}"/>
                  </a:ext>
                </a:extLst>
              </p:cNvPr>
              <p:cNvSpPr/>
              <p:nvPr/>
            </p:nvSpPr>
            <p:spPr>
              <a:xfrm rot="16477475">
                <a:off x="1283606" y="4807986"/>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Rectangle : avec coin arrondi 41">
                <a:extLst>
                  <a:ext uri="{FF2B5EF4-FFF2-40B4-BE49-F238E27FC236}">
                    <a16:creationId xmlns:a16="http://schemas.microsoft.com/office/drawing/2014/main" id="{0BA30BFD-2B3B-5E09-406B-8FDB640C2797}"/>
                  </a:ext>
                </a:extLst>
              </p:cNvPr>
              <p:cNvSpPr/>
              <p:nvPr/>
            </p:nvSpPr>
            <p:spPr>
              <a:xfrm>
                <a:off x="1424175" y="5104041"/>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 avec coin arrondi 42">
                <a:extLst>
                  <a:ext uri="{FF2B5EF4-FFF2-40B4-BE49-F238E27FC236}">
                    <a16:creationId xmlns:a16="http://schemas.microsoft.com/office/drawing/2014/main" id="{D95EA4BF-A012-ACB7-AA24-D2ECCA39F1D1}"/>
                  </a:ext>
                </a:extLst>
              </p:cNvPr>
              <p:cNvSpPr/>
              <p:nvPr/>
            </p:nvSpPr>
            <p:spPr>
              <a:xfrm rot="5400000">
                <a:off x="1399341" y="490498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 avec coin arrondi 43">
                <a:extLst>
                  <a:ext uri="{FF2B5EF4-FFF2-40B4-BE49-F238E27FC236}">
                    <a16:creationId xmlns:a16="http://schemas.microsoft.com/office/drawing/2014/main" id="{C309795D-7434-D4E5-BFDE-F00D2E8CD94C}"/>
                  </a:ext>
                </a:extLst>
              </p:cNvPr>
              <p:cNvSpPr/>
              <p:nvPr/>
            </p:nvSpPr>
            <p:spPr>
              <a:xfrm>
                <a:off x="1380876" y="5589722"/>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ectangle : avec coin arrondi 44">
                <a:extLst>
                  <a:ext uri="{FF2B5EF4-FFF2-40B4-BE49-F238E27FC236}">
                    <a16:creationId xmlns:a16="http://schemas.microsoft.com/office/drawing/2014/main" id="{C88674BC-C33E-3453-01FD-B775FE72A584}"/>
                  </a:ext>
                </a:extLst>
              </p:cNvPr>
              <p:cNvSpPr/>
              <p:nvPr/>
            </p:nvSpPr>
            <p:spPr>
              <a:xfrm rot="5400000">
                <a:off x="1680553" y="4903895"/>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Rectangle : avec coin arrondi 45">
                <a:extLst>
                  <a:ext uri="{FF2B5EF4-FFF2-40B4-BE49-F238E27FC236}">
                    <a16:creationId xmlns:a16="http://schemas.microsoft.com/office/drawing/2014/main" id="{288E8696-E36F-E00C-B31D-A029EC3D60FF}"/>
                  </a:ext>
                </a:extLst>
              </p:cNvPr>
              <p:cNvSpPr/>
              <p:nvPr/>
            </p:nvSpPr>
            <p:spPr>
              <a:xfrm>
                <a:off x="1692610" y="5104040"/>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Rectangle : avec coin arrondi 46">
                <a:extLst>
                  <a:ext uri="{FF2B5EF4-FFF2-40B4-BE49-F238E27FC236}">
                    <a16:creationId xmlns:a16="http://schemas.microsoft.com/office/drawing/2014/main" id="{ABDD648A-EDC6-74E9-59E4-1894D7516B97}"/>
                  </a:ext>
                </a:extLst>
              </p:cNvPr>
              <p:cNvSpPr/>
              <p:nvPr/>
            </p:nvSpPr>
            <p:spPr>
              <a:xfrm rot="15837018" flipV="1">
                <a:off x="1546983" y="4373982"/>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 avec coin arrondi 47">
                <a:extLst>
                  <a:ext uri="{FF2B5EF4-FFF2-40B4-BE49-F238E27FC236}">
                    <a16:creationId xmlns:a16="http://schemas.microsoft.com/office/drawing/2014/main" id="{8EA3072F-7E8F-019C-AF12-F4413F2B022F}"/>
                  </a:ext>
                </a:extLst>
              </p:cNvPr>
              <p:cNvSpPr/>
              <p:nvPr/>
            </p:nvSpPr>
            <p:spPr>
              <a:xfrm rot="16200000">
                <a:off x="1638219" y="4786133"/>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 avec coin arrondi 48">
                <a:extLst>
                  <a:ext uri="{FF2B5EF4-FFF2-40B4-BE49-F238E27FC236}">
                    <a16:creationId xmlns:a16="http://schemas.microsoft.com/office/drawing/2014/main" id="{E4FA7417-786D-0143-4C94-7B5C00F41E92}"/>
                  </a:ext>
                </a:extLst>
              </p:cNvPr>
              <p:cNvSpPr/>
              <p:nvPr/>
            </p:nvSpPr>
            <p:spPr>
              <a:xfrm flipV="1">
                <a:off x="1360378" y="4985244"/>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 avec coin arrondi 49">
                <a:extLst>
                  <a:ext uri="{FF2B5EF4-FFF2-40B4-BE49-F238E27FC236}">
                    <a16:creationId xmlns:a16="http://schemas.microsoft.com/office/drawing/2014/main" id="{49A6152D-1B49-528C-718C-641D2EAF6595}"/>
                  </a:ext>
                </a:extLst>
              </p:cNvPr>
              <p:cNvSpPr/>
              <p:nvPr/>
            </p:nvSpPr>
            <p:spPr>
              <a:xfrm flipV="1">
                <a:off x="1756986" y="4966590"/>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Rectangle : avec coin arrondi 50">
                <a:extLst>
                  <a:ext uri="{FF2B5EF4-FFF2-40B4-BE49-F238E27FC236}">
                    <a16:creationId xmlns:a16="http://schemas.microsoft.com/office/drawing/2014/main" id="{33A8F834-01B7-FFAD-0E0B-8F782E923046}"/>
                  </a:ext>
                </a:extLst>
              </p:cNvPr>
              <p:cNvSpPr/>
              <p:nvPr/>
            </p:nvSpPr>
            <p:spPr>
              <a:xfrm>
                <a:off x="1644355" y="5589722"/>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2" name="Connecteur droit 51">
                <a:extLst>
                  <a:ext uri="{FF2B5EF4-FFF2-40B4-BE49-F238E27FC236}">
                    <a16:creationId xmlns:a16="http://schemas.microsoft.com/office/drawing/2014/main" id="{913445F0-2E41-DB4F-F158-00198FDA3DC3}"/>
                  </a:ext>
                </a:extLst>
              </p:cNvPr>
              <p:cNvCxnSpPr>
                <a:cxnSpLocks/>
              </p:cNvCxnSpPr>
              <p:nvPr/>
            </p:nvCxnSpPr>
            <p:spPr>
              <a:xfrm flipH="1">
                <a:off x="1329586" y="5119727"/>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6A75698C-D10F-7405-9FF3-DCE9BA04CD5C}"/>
                  </a:ext>
                </a:extLst>
              </p:cNvPr>
              <p:cNvCxnSpPr>
                <a:cxnSpLocks/>
              </p:cNvCxnSpPr>
              <p:nvPr/>
            </p:nvCxnSpPr>
            <p:spPr>
              <a:xfrm>
                <a:off x="1896756" y="5119727"/>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5" name="Groupe 4">
              <a:extLst>
                <a:ext uri="{FF2B5EF4-FFF2-40B4-BE49-F238E27FC236}">
                  <a16:creationId xmlns:a16="http://schemas.microsoft.com/office/drawing/2014/main" id="{DAA7AE7C-64FD-ECDA-30DD-140116E5B2FC}"/>
                </a:ext>
              </a:extLst>
            </p:cNvPr>
            <p:cNvGrpSpPr/>
            <p:nvPr/>
          </p:nvGrpSpPr>
          <p:grpSpPr>
            <a:xfrm>
              <a:off x="5976997" y="2947116"/>
              <a:ext cx="1139965" cy="1935822"/>
              <a:chOff x="2496597" y="762293"/>
              <a:chExt cx="1139965" cy="1935822"/>
            </a:xfrm>
          </p:grpSpPr>
          <p:sp>
            <p:nvSpPr>
              <p:cNvPr id="25" name="Ellipse 24">
                <a:extLst>
                  <a:ext uri="{FF2B5EF4-FFF2-40B4-BE49-F238E27FC236}">
                    <a16:creationId xmlns:a16="http://schemas.microsoft.com/office/drawing/2014/main" id="{078F8B6B-D7E2-8889-55F4-28040CA2D36C}"/>
                  </a:ext>
                </a:extLst>
              </p:cNvPr>
              <p:cNvSpPr/>
              <p:nvPr/>
            </p:nvSpPr>
            <p:spPr>
              <a:xfrm>
                <a:off x="3125233" y="762293"/>
                <a:ext cx="358816" cy="367361"/>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 avec coin arrondi 25">
                <a:extLst>
                  <a:ext uri="{FF2B5EF4-FFF2-40B4-BE49-F238E27FC236}">
                    <a16:creationId xmlns:a16="http://schemas.microsoft.com/office/drawing/2014/main" id="{097F6924-28C1-DDEC-4EFB-E86D4221AC4E}"/>
                  </a:ext>
                </a:extLst>
              </p:cNvPr>
              <p:cNvSpPr/>
              <p:nvPr/>
            </p:nvSpPr>
            <p:spPr>
              <a:xfrm>
                <a:off x="3271426" y="1171667"/>
                <a:ext cx="123435" cy="94920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avec coin arrondi 26">
                <a:extLst>
                  <a:ext uri="{FF2B5EF4-FFF2-40B4-BE49-F238E27FC236}">
                    <a16:creationId xmlns:a16="http://schemas.microsoft.com/office/drawing/2014/main" id="{2CEF7306-FAC8-07BC-3553-2ED847D2E0F6}"/>
                  </a:ext>
                </a:extLst>
              </p:cNvPr>
              <p:cNvSpPr/>
              <p:nvPr/>
            </p:nvSpPr>
            <p:spPr>
              <a:xfrm rot="17268595" flipV="1">
                <a:off x="3013223" y="1453768"/>
                <a:ext cx="492063" cy="9768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 avec coin arrondi 27">
                <a:extLst>
                  <a:ext uri="{FF2B5EF4-FFF2-40B4-BE49-F238E27FC236}">
                    <a16:creationId xmlns:a16="http://schemas.microsoft.com/office/drawing/2014/main" id="{3057CF52-92CA-6022-F011-66FEBA56B30E}"/>
                  </a:ext>
                </a:extLst>
              </p:cNvPr>
              <p:cNvSpPr/>
              <p:nvPr/>
            </p:nvSpPr>
            <p:spPr>
              <a:xfrm rot="18161979">
                <a:off x="2957241" y="1822609"/>
                <a:ext cx="283231" cy="9995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 avec coin arrondi 28">
                <a:extLst>
                  <a:ext uri="{FF2B5EF4-FFF2-40B4-BE49-F238E27FC236}">
                    <a16:creationId xmlns:a16="http://schemas.microsoft.com/office/drawing/2014/main" id="{3CC09FCC-CCBA-EFF7-F571-6BF18D3D6588}"/>
                  </a:ext>
                </a:extLst>
              </p:cNvPr>
              <p:cNvSpPr/>
              <p:nvPr/>
            </p:nvSpPr>
            <p:spPr>
              <a:xfrm>
                <a:off x="2719153" y="2210905"/>
                <a:ext cx="119605" cy="48721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 avec coin arrondi 29">
                <a:extLst>
                  <a:ext uri="{FF2B5EF4-FFF2-40B4-BE49-F238E27FC236}">
                    <a16:creationId xmlns:a16="http://schemas.microsoft.com/office/drawing/2014/main" id="{FF740972-6B3D-0452-E088-6DCC51D28F08}"/>
                  </a:ext>
                </a:extLst>
              </p:cNvPr>
              <p:cNvSpPr/>
              <p:nvPr/>
            </p:nvSpPr>
            <p:spPr>
              <a:xfrm rot="5400000">
                <a:off x="3052482" y="1836819"/>
                <a:ext cx="125060" cy="59055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 avec coin arrondi 30">
                <a:extLst>
                  <a:ext uri="{FF2B5EF4-FFF2-40B4-BE49-F238E27FC236}">
                    <a16:creationId xmlns:a16="http://schemas.microsoft.com/office/drawing/2014/main" id="{D3ABED00-9EE2-B6EA-225D-1C3431F2DBB8}"/>
                  </a:ext>
                </a:extLst>
              </p:cNvPr>
              <p:cNvSpPr/>
              <p:nvPr/>
            </p:nvSpPr>
            <p:spPr>
              <a:xfrm>
                <a:off x="2496597" y="2621256"/>
                <a:ext cx="209309" cy="7685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avec coin arrondi 31">
                <a:extLst>
                  <a:ext uri="{FF2B5EF4-FFF2-40B4-BE49-F238E27FC236}">
                    <a16:creationId xmlns:a16="http://schemas.microsoft.com/office/drawing/2014/main" id="{F187A684-2766-F114-86B2-9EDD66F6E44A}"/>
                  </a:ext>
                </a:extLst>
              </p:cNvPr>
              <p:cNvSpPr/>
              <p:nvPr/>
            </p:nvSpPr>
            <p:spPr>
              <a:xfrm rot="20103590" flipV="1">
                <a:off x="2855718" y="1975635"/>
                <a:ext cx="153867" cy="115941"/>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3" name="Connecteur droit 32">
                <a:extLst>
                  <a:ext uri="{FF2B5EF4-FFF2-40B4-BE49-F238E27FC236}">
                    <a16:creationId xmlns:a16="http://schemas.microsoft.com/office/drawing/2014/main" id="{3123A90C-E63F-59B5-5B2F-02AE430D8342}"/>
                  </a:ext>
                </a:extLst>
              </p:cNvPr>
              <p:cNvCxnSpPr>
                <a:cxnSpLocks/>
              </p:cNvCxnSpPr>
              <p:nvPr/>
            </p:nvCxnSpPr>
            <p:spPr>
              <a:xfrm>
                <a:off x="3636562" y="1447382"/>
                <a:ext cx="0" cy="1250733"/>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4" name="Connecteur droit 33">
                <a:extLst>
                  <a:ext uri="{FF2B5EF4-FFF2-40B4-BE49-F238E27FC236}">
                    <a16:creationId xmlns:a16="http://schemas.microsoft.com/office/drawing/2014/main" id="{CDA3A561-D3AA-2050-B39D-53BFACCEAB78}"/>
                  </a:ext>
                </a:extLst>
              </p:cNvPr>
              <p:cNvCxnSpPr>
                <a:cxnSpLocks/>
              </p:cNvCxnSpPr>
              <p:nvPr/>
            </p:nvCxnSpPr>
            <p:spPr>
              <a:xfrm flipH="1">
                <a:off x="2896337" y="2245608"/>
                <a:ext cx="740225" cy="6178"/>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5" name="Connecteur droit 34">
                <a:extLst>
                  <a:ext uri="{FF2B5EF4-FFF2-40B4-BE49-F238E27FC236}">
                    <a16:creationId xmlns:a16="http://schemas.microsoft.com/office/drawing/2014/main" id="{623FB1D5-3010-06D6-9B9B-BA90B8487A18}"/>
                  </a:ext>
                </a:extLst>
              </p:cNvPr>
              <p:cNvCxnSpPr>
                <a:cxnSpLocks/>
              </p:cNvCxnSpPr>
              <p:nvPr/>
            </p:nvCxnSpPr>
            <p:spPr>
              <a:xfrm>
                <a:off x="2910017" y="2245608"/>
                <a:ext cx="6285" cy="45250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6" name="Groupe 5">
              <a:extLst>
                <a:ext uri="{FF2B5EF4-FFF2-40B4-BE49-F238E27FC236}">
                  <a16:creationId xmlns:a16="http://schemas.microsoft.com/office/drawing/2014/main" id="{0CF52222-0828-F1F0-6809-04EE5C1829EE}"/>
                </a:ext>
              </a:extLst>
            </p:cNvPr>
            <p:cNvGrpSpPr/>
            <p:nvPr/>
          </p:nvGrpSpPr>
          <p:grpSpPr>
            <a:xfrm>
              <a:off x="9157607" y="2942873"/>
              <a:ext cx="1172149" cy="2047615"/>
              <a:chOff x="4455569" y="484131"/>
              <a:chExt cx="1172149" cy="2047615"/>
            </a:xfrm>
          </p:grpSpPr>
          <p:sp>
            <p:nvSpPr>
              <p:cNvPr id="7" name="Rectangle : coins arrondis 6">
                <a:extLst>
                  <a:ext uri="{FF2B5EF4-FFF2-40B4-BE49-F238E27FC236}">
                    <a16:creationId xmlns:a16="http://schemas.microsoft.com/office/drawing/2014/main" id="{AC0DD2C6-4D25-0356-9E0C-0F1CBC38B46B}"/>
                  </a:ext>
                </a:extLst>
              </p:cNvPr>
              <p:cNvSpPr/>
              <p:nvPr/>
            </p:nvSpPr>
            <p:spPr>
              <a:xfrm>
                <a:off x="4738412" y="1835336"/>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 coins arrondis 7">
                <a:extLst>
                  <a:ext uri="{FF2B5EF4-FFF2-40B4-BE49-F238E27FC236}">
                    <a16:creationId xmlns:a16="http://schemas.microsoft.com/office/drawing/2014/main" id="{9DCB22AB-76D0-7D94-46AC-DBB7EE1AA8D9}"/>
                  </a:ext>
                </a:extLst>
              </p:cNvPr>
              <p:cNvSpPr/>
              <p:nvPr/>
            </p:nvSpPr>
            <p:spPr>
              <a:xfrm>
                <a:off x="4753703" y="1228581"/>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0611DDE9-DB23-7EF9-D59D-62A0672B74C1}"/>
                  </a:ext>
                </a:extLst>
              </p:cNvPr>
              <p:cNvSpPr/>
              <p:nvPr/>
            </p:nvSpPr>
            <p:spPr>
              <a:xfrm>
                <a:off x="4849620" y="484131"/>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 avec coin arrondi 9">
                <a:extLst>
                  <a:ext uri="{FF2B5EF4-FFF2-40B4-BE49-F238E27FC236}">
                    <a16:creationId xmlns:a16="http://schemas.microsoft.com/office/drawing/2014/main" id="{3304EEEC-4CA2-7F1C-7127-725F260132DD}"/>
                  </a:ext>
                </a:extLst>
              </p:cNvPr>
              <p:cNvSpPr/>
              <p:nvPr/>
            </p:nvSpPr>
            <p:spPr>
              <a:xfrm>
                <a:off x="4972877" y="871387"/>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 avec coin arrondi 10">
                <a:extLst>
                  <a:ext uri="{FF2B5EF4-FFF2-40B4-BE49-F238E27FC236}">
                    <a16:creationId xmlns:a16="http://schemas.microsoft.com/office/drawing/2014/main" id="{F53CCBB0-F8E1-ACE2-173A-A8E692D341EB}"/>
                  </a:ext>
                </a:extLst>
              </p:cNvPr>
              <p:cNvSpPr/>
              <p:nvPr/>
            </p:nvSpPr>
            <p:spPr>
              <a:xfrm>
                <a:off x="4833001" y="1935033"/>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avec coin arrondi 11">
                <a:extLst>
                  <a:ext uri="{FF2B5EF4-FFF2-40B4-BE49-F238E27FC236}">
                    <a16:creationId xmlns:a16="http://schemas.microsoft.com/office/drawing/2014/main" id="{A3D557A9-09AF-B439-A9BA-601EC7D5290F}"/>
                  </a:ext>
                </a:extLst>
              </p:cNvPr>
              <p:cNvSpPr/>
              <p:nvPr/>
            </p:nvSpPr>
            <p:spPr>
              <a:xfrm rot="5400000">
                <a:off x="4808167" y="1735975"/>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avec coin arrondi 12">
                <a:extLst>
                  <a:ext uri="{FF2B5EF4-FFF2-40B4-BE49-F238E27FC236}">
                    <a16:creationId xmlns:a16="http://schemas.microsoft.com/office/drawing/2014/main" id="{5C3BEF76-209D-A24B-9416-EAFD1DABC163}"/>
                  </a:ext>
                </a:extLst>
              </p:cNvPr>
              <p:cNvSpPr/>
              <p:nvPr/>
            </p:nvSpPr>
            <p:spPr>
              <a:xfrm>
                <a:off x="4789702" y="2420714"/>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 avec coin arrondi 13">
                <a:extLst>
                  <a:ext uri="{FF2B5EF4-FFF2-40B4-BE49-F238E27FC236}">
                    <a16:creationId xmlns:a16="http://schemas.microsoft.com/office/drawing/2014/main" id="{22A793A8-846C-4FEB-D23D-0508FF2A390A}"/>
                  </a:ext>
                </a:extLst>
              </p:cNvPr>
              <p:cNvSpPr/>
              <p:nvPr/>
            </p:nvSpPr>
            <p:spPr>
              <a:xfrm rot="5400000">
                <a:off x="5089379" y="1734887"/>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avec coin arrondi 14">
                <a:extLst>
                  <a:ext uri="{FF2B5EF4-FFF2-40B4-BE49-F238E27FC236}">
                    <a16:creationId xmlns:a16="http://schemas.microsoft.com/office/drawing/2014/main" id="{24B9D30E-6673-0FBD-64D1-596C4439DB02}"/>
                  </a:ext>
                </a:extLst>
              </p:cNvPr>
              <p:cNvSpPr/>
              <p:nvPr/>
            </p:nvSpPr>
            <p:spPr>
              <a:xfrm>
                <a:off x="5101436" y="1935032"/>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avec coin arrondi 15">
                <a:extLst>
                  <a:ext uri="{FF2B5EF4-FFF2-40B4-BE49-F238E27FC236}">
                    <a16:creationId xmlns:a16="http://schemas.microsoft.com/office/drawing/2014/main" id="{374ED1F2-7D8D-1BB6-959E-52113402ED83}"/>
                  </a:ext>
                </a:extLst>
              </p:cNvPr>
              <p:cNvSpPr/>
              <p:nvPr/>
            </p:nvSpPr>
            <p:spPr>
              <a:xfrm rot="11376186" flipV="1">
                <a:off x="5151893" y="1023666"/>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 avec coin arrondi 16">
                <a:extLst>
                  <a:ext uri="{FF2B5EF4-FFF2-40B4-BE49-F238E27FC236}">
                    <a16:creationId xmlns:a16="http://schemas.microsoft.com/office/drawing/2014/main" id="{23118AF0-4832-5713-5FF4-FCCB4F98EF32}"/>
                  </a:ext>
                </a:extLst>
              </p:cNvPr>
              <p:cNvSpPr/>
              <p:nvPr/>
            </p:nvSpPr>
            <p:spPr>
              <a:xfrm rot="10010628">
                <a:off x="5302267" y="1204157"/>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 avec coin arrondi 17">
                <a:extLst>
                  <a:ext uri="{FF2B5EF4-FFF2-40B4-BE49-F238E27FC236}">
                    <a16:creationId xmlns:a16="http://schemas.microsoft.com/office/drawing/2014/main" id="{757BBE08-9E17-2131-C703-F709B558EAEE}"/>
                  </a:ext>
                </a:extLst>
              </p:cNvPr>
              <p:cNvSpPr/>
              <p:nvPr/>
            </p:nvSpPr>
            <p:spPr>
              <a:xfrm flipV="1">
                <a:off x="5125391" y="1286290"/>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 avec coin arrondi 18">
                <a:extLst>
                  <a:ext uri="{FF2B5EF4-FFF2-40B4-BE49-F238E27FC236}">
                    <a16:creationId xmlns:a16="http://schemas.microsoft.com/office/drawing/2014/main" id="{DDC0814F-CA2F-C410-6587-7CA28ED14E6A}"/>
                  </a:ext>
                </a:extLst>
              </p:cNvPr>
              <p:cNvSpPr/>
              <p:nvPr/>
            </p:nvSpPr>
            <p:spPr>
              <a:xfrm>
                <a:off x="5053181" y="2420714"/>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0" name="Connecteur droit 19">
                <a:extLst>
                  <a:ext uri="{FF2B5EF4-FFF2-40B4-BE49-F238E27FC236}">
                    <a16:creationId xmlns:a16="http://schemas.microsoft.com/office/drawing/2014/main" id="{6C942488-3829-7057-E957-2AB924547FE9}"/>
                  </a:ext>
                </a:extLst>
              </p:cNvPr>
              <p:cNvCxnSpPr>
                <a:cxnSpLocks/>
              </p:cNvCxnSpPr>
              <p:nvPr/>
            </p:nvCxnSpPr>
            <p:spPr>
              <a:xfrm flipH="1">
                <a:off x="4738412" y="1950719"/>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1" name="Connecteur droit 20">
                <a:extLst>
                  <a:ext uri="{FF2B5EF4-FFF2-40B4-BE49-F238E27FC236}">
                    <a16:creationId xmlns:a16="http://schemas.microsoft.com/office/drawing/2014/main" id="{62F47973-F2FD-40F3-2AD1-28F4842765EC}"/>
                  </a:ext>
                </a:extLst>
              </p:cNvPr>
              <p:cNvCxnSpPr>
                <a:cxnSpLocks/>
              </p:cNvCxnSpPr>
              <p:nvPr/>
            </p:nvCxnSpPr>
            <p:spPr>
              <a:xfrm>
                <a:off x="5305582" y="1950719"/>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22" name="Rectangle : avec coin arrondi 21">
                <a:extLst>
                  <a:ext uri="{FF2B5EF4-FFF2-40B4-BE49-F238E27FC236}">
                    <a16:creationId xmlns:a16="http://schemas.microsoft.com/office/drawing/2014/main" id="{BD18F67A-D5BD-D570-28B6-2DE04A77614B}"/>
                  </a:ext>
                </a:extLst>
              </p:cNvPr>
              <p:cNvSpPr/>
              <p:nvPr/>
            </p:nvSpPr>
            <p:spPr>
              <a:xfrm rot="10115345" flipV="1">
                <a:off x="4466705" y="1029835"/>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 avec coin arrondi 22">
                <a:extLst>
                  <a:ext uri="{FF2B5EF4-FFF2-40B4-BE49-F238E27FC236}">
                    <a16:creationId xmlns:a16="http://schemas.microsoft.com/office/drawing/2014/main" id="{B2AC3274-F546-83E3-D2AD-58EEF0D9B8C7}"/>
                  </a:ext>
                </a:extLst>
              </p:cNvPr>
              <p:cNvSpPr/>
              <p:nvPr/>
            </p:nvSpPr>
            <p:spPr>
              <a:xfrm rot="11613561">
                <a:off x="4455569" y="1241008"/>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 avec coin arrondi 23">
                <a:extLst>
                  <a:ext uri="{FF2B5EF4-FFF2-40B4-BE49-F238E27FC236}">
                    <a16:creationId xmlns:a16="http://schemas.microsoft.com/office/drawing/2014/main" id="{1E756D9D-C077-96A0-EDD2-1E99E5F3D6B3}"/>
                  </a:ext>
                </a:extLst>
              </p:cNvPr>
              <p:cNvSpPr/>
              <p:nvPr/>
            </p:nvSpPr>
            <p:spPr>
              <a:xfrm flipV="1">
                <a:off x="4794799" y="1299499"/>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sp>
        <p:nvSpPr>
          <p:cNvPr id="66" name="ZoneTexte 65">
            <a:extLst>
              <a:ext uri="{FF2B5EF4-FFF2-40B4-BE49-F238E27FC236}">
                <a16:creationId xmlns:a16="http://schemas.microsoft.com/office/drawing/2014/main" id="{09A00B81-B86D-B4CC-F1D0-6D066C6E42AE}"/>
              </a:ext>
            </a:extLst>
          </p:cNvPr>
          <p:cNvSpPr txBox="1"/>
          <p:nvPr/>
        </p:nvSpPr>
        <p:spPr>
          <a:xfrm>
            <a:off x="463227" y="5696937"/>
            <a:ext cx="11655701" cy="369332"/>
          </a:xfrm>
          <a:prstGeom prst="rect">
            <a:avLst/>
          </a:prstGeom>
          <a:noFill/>
        </p:spPr>
        <p:txBody>
          <a:bodyPr wrap="square">
            <a:spAutoFit/>
          </a:bodyPr>
          <a:lstStyle/>
          <a:p>
            <a:r>
              <a:rPr lang="fr-FR" dirty="0"/>
              <a:t>Le dos bien droit, lever les bras devant vous, ramenez les mains à hauteur de poitrine, descendre les bras le long du corps</a:t>
            </a:r>
          </a:p>
        </p:txBody>
      </p:sp>
    </p:spTree>
    <p:extLst>
      <p:ext uri="{BB962C8B-B14F-4D97-AF65-F5344CB8AC3E}">
        <p14:creationId xmlns:p14="http://schemas.microsoft.com/office/powerpoint/2010/main" val="1019110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593BEE93-D903-B3B7-4022-392D3B32B3C7}"/>
              </a:ext>
            </a:extLst>
          </p:cNvPr>
          <p:cNvGrpSpPr/>
          <p:nvPr/>
        </p:nvGrpSpPr>
        <p:grpSpPr>
          <a:xfrm>
            <a:off x="3289497" y="923416"/>
            <a:ext cx="5399232" cy="3498113"/>
            <a:chOff x="7208033" y="472209"/>
            <a:chExt cx="3916702" cy="2072331"/>
          </a:xfrm>
        </p:grpSpPr>
        <p:grpSp>
          <p:nvGrpSpPr>
            <p:cNvPr id="3" name="Groupe 2">
              <a:extLst>
                <a:ext uri="{FF2B5EF4-FFF2-40B4-BE49-F238E27FC236}">
                  <a16:creationId xmlns:a16="http://schemas.microsoft.com/office/drawing/2014/main" id="{F92AF7CD-B6B7-5FBB-8FCB-9346D9F442B8}"/>
                </a:ext>
              </a:extLst>
            </p:cNvPr>
            <p:cNvGrpSpPr/>
            <p:nvPr/>
          </p:nvGrpSpPr>
          <p:grpSpPr>
            <a:xfrm>
              <a:off x="7208033" y="496925"/>
              <a:ext cx="697360" cy="2047615"/>
              <a:chOff x="7089623" y="1267617"/>
              <a:chExt cx="697360" cy="2047615"/>
            </a:xfrm>
          </p:grpSpPr>
          <p:sp>
            <p:nvSpPr>
              <p:cNvPr id="43" name="Rectangle : coins arrondis 42">
                <a:extLst>
                  <a:ext uri="{FF2B5EF4-FFF2-40B4-BE49-F238E27FC236}">
                    <a16:creationId xmlns:a16="http://schemas.microsoft.com/office/drawing/2014/main" id="{2A4999BF-032B-CA5E-C9D4-1AF068D76FA1}"/>
                  </a:ext>
                </a:extLst>
              </p:cNvPr>
              <p:cNvSpPr/>
              <p:nvPr/>
            </p:nvSpPr>
            <p:spPr>
              <a:xfrm>
                <a:off x="7138785" y="2618822"/>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Rectangle : coins arrondis 43">
                <a:extLst>
                  <a:ext uri="{FF2B5EF4-FFF2-40B4-BE49-F238E27FC236}">
                    <a16:creationId xmlns:a16="http://schemas.microsoft.com/office/drawing/2014/main" id="{2A8454F2-B547-C8E3-6486-DBB60CB941CA}"/>
                  </a:ext>
                </a:extLst>
              </p:cNvPr>
              <p:cNvSpPr/>
              <p:nvPr/>
            </p:nvSpPr>
            <p:spPr>
              <a:xfrm>
                <a:off x="7154076" y="2012067"/>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Ellipse 44">
                <a:extLst>
                  <a:ext uri="{FF2B5EF4-FFF2-40B4-BE49-F238E27FC236}">
                    <a16:creationId xmlns:a16="http://schemas.microsoft.com/office/drawing/2014/main" id="{CA5B4299-62F4-2E66-A652-B380D356AC9D}"/>
                  </a:ext>
                </a:extLst>
              </p:cNvPr>
              <p:cNvSpPr/>
              <p:nvPr/>
            </p:nvSpPr>
            <p:spPr>
              <a:xfrm>
                <a:off x="7249993" y="1267617"/>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Rectangle : avec coin arrondi 45">
                <a:extLst>
                  <a:ext uri="{FF2B5EF4-FFF2-40B4-BE49-F238E27FC236}">
                    <a16:creationId xmlns:a16="http://schemas.microsoft.com/office/drawing/2014/main" id="{3A05BEAF-EF34-28F6-9120-680C603BB206}"/>
                  </a:ext>
                </a:extLst>
              </p:cNvPr>
              <p:cNvSpPr/>
              <p:nvPr/>
            </p:nvSpPr>
            <p:spPr>
              <a:xfrm>
                <a:off x="7371904" y="1652806"/>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Rectangle : avec coin arrondi 46">
                <a:extLst>
                  <a:ext uri="{FF2B5EF4-FFF2-40B4-BE49-F238E27FC236}">
                    <a16:creationId xmlns:a16="http://schemas.microsoft.com/office/drawing/2014/main" id="{A897E3FC-DAD0-1DA5-036C-6E65487A5B0F}"/>
                  </a:ext>
                </a:extLst>
              </p:cNvPr>
              <p:cNvSpPr/>
              <p:nvPr/>
            </p:nvSpPr>
            <p:spPr>
              <a:xfrm rot="17595043" flipV="1">
                <a:off x="7014379" y="1922873"/>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 avec coin arrondi 47">
                <a:extLst>
                  <a:ext uri="{FF2B5EF4-FFF2-40B4-BE49-F238E27FC236}">
                    <a16:creationId xmlns:a16="http://schemas.microsoft.com/office/drawing/2014/main" id="{18822D81-CD46-8720-8581-62FE14551C49}"/>
                  </a:ext>
                </a:extLst>
              </p:cNvPr>
              <p:cNvSpPr/>
              <p:nvPr/>
            </p:nvSpPr>
            <p:spPr>
              <a:xfrm rot="16200000">
                <a:off x="6979228" y="2277664"/>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 avec coin arrondi 48">
                <a:extLst>
                  <a:ext uri="{FF2B5EF4-FFF2-40B4-BE49-F238E27FC236}">
                    <a16:creationId xmlns:a16="http://schemas.microsoft.com/office/drawing/2014/main" id="{48AA1BA1-CF0F-9ED3-9FCA-EEBD3B682453}"/>
                  </a:ext>
                </a:extLst>
              </p:cNvPr>
              <p:cNvSpPr/>
              <p:nvPr/>
            </p:nvSpPr>
            <p:spPr>
              <a:xfrm>
                <a:off x="7233374" y="2718519"/>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 avec coin arrondi 49">
                <a:extLst>
                  <a:ext uri="{FF2B5EF4-FFF2-40B4-BE49-F238E27FC236}">
                    <a16:creationId xmlns:a16="http://schemas.microsoft.com/office/drawing/2014/main" id="{87A66B0C-9432-E06A-3E01-78947F6B0096}"/>
                  </a:ext>
                </a:extLst>
              </p:cNvPr>
              <p:cNvSpPr/>
              <p:nvPr/>
            </p:nvSpPr>
            <p:spPr>
              <a:xfrm rot="5400000">
                <a:off x="7208540" y="2519461"/>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Rectangle : avec coin arrondi 50">
                <a:extLst>
                  <a:ext uri="{FF2B5EF4-FFF2-40B4-BE49-F238E27FC236}">
                    <a16:creationId xmlns:a16="http://schemas.microsoft.com/office/drawing/2014/main" id="{797C7161-7395-FBE1-032E-FA8724FC9A51}"/>
                  </a:ext>
                </a:extLst>
              </p:cNvPr>
              <p:cNvSpPr/>
              <p:nvPr/>
            </p:nvSpPr>
            <p:spPr>
              <a:xfrm>
                <a:off x="7190075"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Rectangle : avec coin arrondi 51">
                <a:extLst>
                  <a:ext uri="{FF2B5EF4-FFF2-40B4-BE49-F238E27FC236}">
                    <a16:creationId xmlns:a16="http://schemas.microsoft.com/office/drawing/2014/main" id="{46121E39-4687-EFDC-5B26-0E826BC20729}"/>
                  </a:ext>
                </a:extLst>
              </p:cNvPr>
              <p:cNvSpPr/>
              <p:nvPr/>
            </p:nvSpPr>
            <p:spPr>
              <a:xfrm rot="5400000">
                <a:off x="7489752" y="251837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 avec coin arrondi 52">
                <a:extLst>
                  <a:ext uri="{FF2B5EF4-FFF2-40B4-BE49-F238E27FC236}">
                    <a16:creationId xmlns:a16="http://schemas.microsoft.com/office/drawing/2014/main" id="{1FA0871A-955D-6B93-1BA1-CD7649D5954B}"/>
                  </a:ext>
                </a:extLst>
              </p:cNvPr>
              <p:cNvSpPr/>
              <p:nvPr/>
            </p:nvSpPr>
            <p:spPr>
              <a:xfrm>
                <a:off x="7501809" y="2718518"/>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 avec coin arrondi 53">
                <a:extLst>
                  <a:ext uri="{FF2B5EF4-FFF2-40B4-BE49-F238E27FC236}">
                    <a16:creationId xmlns:a16="http://schemas.microsoft.com/office/drawing/2014/main" id="{444611B8-6BDC-2912-77D3-94DBE100A505}"/>
                  </a:ext>
                </a:extLst>
              </p:cNvPr>
              <p:cNvSpPr/>
              <p:nvPr/>
            </p:nvSpPr>
            <p:spPr>
              <a:xfrm rot="14882969" flipV="1">
                <a:off x="7394666" y="1930579"/>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Rectangle : avec coin arrondi 54">
                <a:extLst>
                  <a:ext uri="{FF2B5EF4-FFF2-40B4-BE49-F238E27FC236}">
                    <a16:creationId xmlns:a16="http://schemas.microsoft.com/office/drawing/2014/main" id="{06337294-E4A6-606A-F4DE-15D438DEC454}"/>
                  </a:ext>
                </a:extLst>
              </p:cNvPr>
              <p:cNvSpPr/>
              <p:nvPr/>
            </p:nvSpPr>
            <p:spPr>
              <a:xfrm rot="16200000">
                <a:off x="7571926" y="2284521"/>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 avec coin arrondi 55">
                <a:extLst>
                  <a:ext uri="{FF2B5EF4-FFF2-40B4-BE49-F238E27FC236}">
                    <a16:creationId xmlns:a16="http://schemas.microsoft.com/office/drawing/2014/main" id="{A7692697-B612-579C-DFE2-CB2D35D850B8}"/>
                  </a:ext>
                </a:extLst>
              </p:cNvPr>
              <p:cNvSpPr/>
              <p:nvPr/>
            </p:nvSpPr>
            <p:spPr>
              <a:xfrm flipV="1">
                <a:off x="7138785" y="2477122"/>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Rectangle : avec coin arrondi 56">
                <a:extLst>
                  <a:ext uri="{FF2B5EF4-FFF2-40B4-BE49-F238E27FC236}">
                    <a16:creationId xmlns:a16="http://schemas.microsoft.com/office/drawing/2014/main" id="{82C3324E-2161-88E6-73FC-69697E71F79C}"/>
                  </a:ext>
                </a:extLst>
              </p:cNvPr>
              <p:cNvSpPr/>
              <p:nvPr/>
            </p:nvSpPr>
            <p:spPr>
              <a:xfrm flipV="1">
                <a:off x="7588129" y="2477121"/>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Rectangle : avec coin arrondi 57">
                <a:extLst>
                  <a:ext uri="{FF2B5EF4-FFF2-40B4-BE49-F238E27FC236}">
                    <a16:creationId xmlns:a16="http://schemas.microsoft.com/office/drawing/2014/main" id="{3A234BAB-F2B4-EA8C-7D25-894AF9594C07}"/>
                  </a:ext>
                </a:extLst>
              </p:cNvPr>
              <p:cNvSpPr/>
              <p:nvPr/>
            </p:nvSpPr>
            <p:spPr>
              <a:xfrm>
                <a:off x="7453554"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9" name="Connecteur droit 58">
                <a:extLst>
                  <a:ext uri="{FF2B5EF4-FFF2-40B4-BE49-F238E27FC236}">
                    <a16:creationId xmlns:a16="http://schemas.microsoft.com/office/drawing/2014/main" id="{B40C6D61-FD76-8985-AD15-2D36E8C297A1}"/>
                  </a:ext>
                </a:extLst>
              </p:cNvPr>
              <p:cNvCxnSpPr>
                <a:cxnSpLocks/>
              </p:cNvCxnSpPr>
              <p:nvPr/>
            </p:nvCxnSpPr>
            <p:spPr>
              <a:xfrm flipH="1">
                <a:off x="7138785" y="2734205"/>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0" name="Connecteur droit 59">
                <a:extLst>
                  <a:ext uri="{FF2B5EF4-FFF2-40B4-BE49-F238E27FC236}">
                    <a16:creationId xmlns:a16="http://schemas.microsoft.com/office/drawing/2014/main" id="{6298DD32-B10C-7896-8B8E-FE80676FF3AA}"/>
                  </a:ext>
                </a:extLst>
              </p:cNvPr>
              <p:cNvCxnSpPr>
                <a:cxnSpLocks/>
              </p:cNvCxnSpPr>
              <p:nvPr/>
            </p:nvCxnSpPr>
            <p:spPr>
              <a:xfrm>
                <a:off x="7705955" y="2734205"/>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4" name="Groupe 3">
              <a:extLst>
                <a:ext uri="{FF2B5EF4-FFF2-40B4-BE49-F238E27FC236}">
                  <a16:creationId xmlns:a16="http://schemas.microsoft.com/office/drawing/2014/main" id="{51352F36-42F5-F2BD-8202-82DF3123B2FC}"/>
                </a:ext>
              </a:extLst>
            </p:cNvPr>
            <p:cNvGrpSpPr/>
            <p:nvPr/>
          </p:nvGrpSpPr>
          <p:grpSpPr>
            <a:xfrm flipH="1">
              <a:off x="8692081" y="479282"/>
              <a:ext cx="895617" cy="2047615"/>
              <a:chOff x="9540965" y="665580"/>
              <a:chExt cx="898831" cy="2047615"/>
            </a:xfrm>
          </p:grpSpPr>
          <p:sp>
            <p:nvSpPr>
              <p:cNvPr id="24" name="Rectangle : avec coin arrondi 23">
                <a:extLst>
                  <a:ext uri="{FF2B5EF4-FFF2-40B4-BE49-F238E27FC236}">
                    <a16:creationId xmlns:a16="http://schemas.microsoft.com/office/drawing/2014/main" id="{9753CF2D-B909-3D54-F6FA-091DF733E0AA}"/>
                  </a:ext>
                </a:extLst>
              </p:cNvPr>
              <p:cNvSpPr/>
              <p:nvPr/>
            </p:nvSpPr>
            <p:spPr>
              <a:xfrm rot="19002407">
                <a:off x="10114345" y="1604126"/>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5" name="Groupe 24">
                <a:extLst>
                  <a:ext uri="{FF2B5EF4-FFF2-40B4-BE49-F238E27FC236}">
                    <a16:creationId xmlns:a16="http://schemas.microsoft.com/office/drawing/2014/main" id="{A22D1F44-5536-B6EC-7197-45B18AC42C70}"/>
                  </a:ext>
                </a:extLst>
              </p:cNvPr>
              <p:cNvGrpSpPr/>
              <p:nvPr/>
            </p:nvGrpSpPr>
            <p:grpSpPr>
              <a:xfrm>
                <a:off x="9540965" y="665580"/>
                <a:ext cx="679085" cy="2047615"/>
                <a:chOff x="7089623" y="1267617"/>
                <a:chExt cx="679085" cy="2047615"/>
              </a:xfrm>
            </p:grpSpPr>
            <p:sp>
              <p:nvSpPr>
                <p:cNvPr id="26" name="Rectangle : coins arrondis 25">
                  <a:extLst>
                    <a:ext uri="{FF2B5EF4-FFF2-40B4-BE49-F238E27FC236}">
                      <a16:creationId xmlns:a16="http://schemas.microsoft.com/office/drawing/2014/main" id="{2CD3561D-4503-9C84-A174-8770F9FA8DC8}"/>
                    </a:ext>
                  </a:extLst>
                </p:cNvPr>
                <p:cNvSpPr/>
                <p:nvPr/>
              </p:nvSpPr>
              <p:spPr>
                <a:xfrm>
                  <a:off x="7138785" y="2618822"/>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coins arrondis 26">
                  <a:extLst>
                    <a:ext uri="{FF2B5EF4-FFF2-40B4-BE49-F238E27FC236}">
                      <a16:creationId xmlns:a16="http://schemas.microsoft.com/office/drawing/2014/main" id="{28128ACC-62CC-8610-44E7-ED5FF5F2C08E}"/>
                    </a:ext>
                  </a:extLst>
                </p:cNvPr>
                <p:cNvSpPr/>
                <p:nvPr/>
              </p:nvSpPr>
              <p:spPr>
                <a:xfrm>
                  <a:off x="7114971" y="2058329"/>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Ellipse 27">
                  <a:extLst>
                    <a:ext uri="{FF2B5EF4-FFF2-40B4-BE49-F238E27FC236}">
                      <a16:creationId xmlns:a16="http://schemas.microsoft.com/office/drawing/2014/main" id="{91DCA05F-FB70-FDC7-F7DE-C63BB78BF7FD}"/>
                    </a:ext>
                  </a:extLst>
                </p:cNvPr>
                <p:cNvSpPr/>
                <p:nvPr/>
              </p:nvSpPr>
              <p:spPr>
                <a:xfrm>
                  <a:off x="7249993" y="1267617"/>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 avec coin arrondi 28">
                  <a:extLst>
                    <a:ext uri="{FF2B5EF4-FFF2-40B4-BE49-F238E27FC236}">
                      <a16:creationId xmlns:a16="http://schemas.microsoft.com/office/drawing/2014/main" id="{885B6D38-E2CC-4DBF-4702-36933813DCE2}"/>
                    </a:ext>
                  </a:extLst>
                </p:cNvPr>
                <p:cNvSpPr/>
                <p:nvPr/>
              </p:nvSpPr>
              <p:spPr>
                <a:xfrm>
                  <a:off x="7371904" y="1652806"/>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 avec coin arrondi 29">
                  <a:extLst>
                    <a:ext uri="{FF2B5EF4-FFF2-40B4-BE49-F238E27FC236}">
                      <a16:creationId xmlns:a16="http://schemas.microsoft.com/office/drawing/2014/main" id="{A122A27E-515B-E5CD-DD8D-BA22E638925E}"/>
                    </a:ext>
                  </a:extLst>
                </p:cNvPr>
                <p:cNvSpPr/>
                <p:nvPr/>
              </p:nvSpPr>
              <p:spPr>
                <a:xfrm rot="17595043" flipV="1">
                  <a:off x="7014379" y="1922873"/>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 avec coin arrondi 30">
                  <a:extLst>
                    <a:ext uri="{FF2B5EF4-FFF2-40B4-BE49-F238E27FC236}">
                      <a16:creationId xmlns:a16="http://schemas.microsoft.com/office/drawing/2014/main" id="{981AAB98-0A53-CDD6-5FBD-01D8FB67F0CA}"/>
                    </a:ext>
                  </a:extLst>
                </p:cNvPr>
                <p:cNvSpPr/>
                <p:nvPr/>
              </p:nvSpPr>
              <p:spPr>
                <a:xfrm rot="16200000">
                  <a:off x="6979228" y="2277664"/>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avec coin arrondi 31">
                  <a:extLst>
                    <a:ext uri="{FF2B5EF4-FFF2-40B4-BE49-F238E27FC236}">
                      <a16:creationId xmlns:a16="http://schemas.microsoft.com/office/drawing/2014/main" id="{5A60A6CD-585F-665A-AE46-EB21550BCDB3}"/>
                    </a:ext>
                  </a:extLst>
                </p:cNvPr>
                <p:cNvSpPr/>
                <p:nvPr/>
              </p:nvSpPr>
              <p:spPr>
                <a:xfrm>
                  <a:off x="7233374" y="2718519"/>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 avec coin arrondi 32">
                  <a:extLst>
                    <a:ext uri="{FF2B5EF4-FFF2-40B4-BE49-F238E27FC236}">
                      <a16:creationId xmlns:a16="http://schemas.microsoft.com/office/drawing/2014/main" id="{546A4841-ED1D-4D7B-28AE-875CB0A90CE4}"/>
                    </a:ext>
                  </a:extLst>
                </p:cNvPr>
                <p:cNvSpPr/>
                <p:nvPr/>
              </p:nvSpPr>
              <p:spPr>
                <a:xfrm rot="5400000">
                  <a:off x="7208540" y="2519461"/>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 avec coin arrondi 33">
                  <a:extLst>
                    <a:ext uri="{FF2B5EF4-FFF2-40B4-BE49-F238E27FC236}">
                      <a16:creationId xmlns:a16="http://schemas.microsoft.com/office/drawing/2014/main" id="{98E3EC1C-DF5E-A545-CD0B-FB163B9F0E3A}"/>
                    </a:ext>
                  </a:extLst>
                </p:cNvPr>
                <p:cNvSpPr/>
                <p:nvPr/>
              </p:nvSpPr>
              <p:spPr>
                <a:xfrm>
                  <a:off x="7190075"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avec coin arrondi 34">
                  <a:extLst>
                    <a:ext uri="{FF2B5EF4-FFF2-40B4-BE49-F238E27FC236}">
                      <a16:creationId xmlns:a16="http://schemas.microsoft.com/office/drawing/2014/main" id="{E2B2FDC0-F947-57D5-AFC8-B1B867D7A3E6}"/>
                    </a:ext>
                  </a:extLst>
                </p:cNvPr>
                <p:cNvSpPr/>
                <p:nvPr/>
              </p:nvSpPr>
              <p:spPr>
                <a:xfrm rot="5400000">
                  <a:off x="7549601" y="2376954"/>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 avec coin arrondi 35">
                  <a:extLst>
                    <a:ext uri="{FF2B5EF4-FFF2-40B4-BE49-F238E27FC236}">
                      <a16:creationId xmlns:a16="http://schemas.microsoft.com/office/drawing/2014/main" id="{8462BCCB-E9E8-8D5D-BEA6-51254F790C22}"/>
                    </a:ext>
                  </a:extLst>
                </p:cNvPr>
                <p:cNvSpPr/>
                <p:nvPr/>
              </p:nvSpPr>
              <p:spPr>
                <a:xfrm>
                  <a:off x="7575600" y="2580456"/>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 arrondi 36">
                  <a:extLst>
                    <a:ext uri="{FF2B5EF4-FFF2-40B4-BE49-F238E27FC236}">
                      <a16:creationId xmlns:a16="http://schemas.microsoft.com/office/drawing/2014/main" id="{41D738E1-FC35-3EC9-4BC7-FF241EB26001}"/>
                    </a:ext>
                  </a:extLst>
                </p:cNvPr>
                <p:cNvSpPr/>
                <p:nvPr/>
              </p:nvSpPr>
              <p:spPr>
                <a:xfrm rot="13881184" flipV="1">
                  <a:off x="7478820" y="1893772"/>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 avec coin arrondi 37">
                  <a:extLst>
                    <a:ext uri="{FF2B5EF4-FFF2-40B4-BE49-F238E27FC236}">
                      <a16:creationId xmlns:a16="http://schemas.microsoft.com/office/drawing/2014/main" id="{F6833689-48FA-E188-6B75-E74DFEDF3001}"/>
                    </a:ext>
                  </a:extLst>
                </p:cNvPr>
                <p:cNvSpPr/>
                <p:nvPr/>
              </p:nvSpPr>
              <p:spPr>
                <a:xfrm flipV="1">
                  <a:off x="7138785" y="2477122"/>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 avec coin arrondi 38">
                  <a:extLst>
                    <a:ext uri="{FF2B5EF4-FFF2-40B4-BE49-F238E27FC236}">
                      <a16:creationId xmlns:a16="http://schemas.microsoft.com/office/drawing/2014/main" id="{64723FA0-B55D-5BFD-EB22-F1A027303C19}"/>
                    </a:ext>
                  </a:extLst>
                </p:cNvPr>
                <p:cNvSpPr/>
                <p:nvPr/>
              </p:nvSpPr>
              <p:spPr>
                <a:xfrm flipV="1">
                  <a:off x="7568436" y="2322049"/>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 avec coin arrondi 39">
                  <a:extLst>
                    <a:ext uri="{FF2B5EF4-FFF2-40B4-BE49-F238E27FC236}">
                      <a16:creationId xmlns:a16="http://schemas.microsoft.com/office/drawing/2014/main" id="{54549D72-5068-1D09-997F-04FB9A79E6F4}"/>
                    </a:ext>
                  </a:extLst>
                </p:cNvPr>
                <p:cNvSpPr/>
                <p:nvPr/>
              </p:nvSpPr>
              <p:spPr>
                <a:xfrm rot="16200000">
                  <a:off x="7527346" y="3134782"/>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1" name="Connecteur droit 40">
                  <a:extLst>
                    <a:ext uri="{FF2B5EF4-FFF2-40B4-BE49-F238E27FC236}">
                      <a16:creationId xmlns:a16="http://schemas.microsoft.com/office/drawing/2014/main" id="{B1F1D369-F611-D868-B7A4-09E99E4CDC0E}"/>
                    </a:ext>
                  </a:extLst>
                </p:cNvPr>
                <p:cNvCxnSpPr>
                  <a:cxnSpLocks/>
                </p:cNvCxnSpPr>
                <p:nvPr/>
              </p:nvCxnSpPr>
              <p:spPr>
                <a:xfrm flipH="1">
                  <a:off x="7138785" y="2734205"/>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2" name="Connecteur droit 41">
                  <a:extLst>
                    <a:ext uri="{FF2B5EF4-FFF2-40B4-BE49-F238E27FC236}">
                      <a16:creationId xmlns:a16="http://schemas.microsoft.com/office/drawing/2014/main" id="{2C476BF1-0B0F-819F-EB49-93BA43D4FD21}"/>
                    </a:ext>
                  </a:extLst>
                </p:cNvPr>
                <p:cNvCxnSpPr>
                  <a:cxnSpLocks/>
                </p:cNvCxnSpPr>
                <p:nvPr/>
              </p:nvCxnSpPr>
              <p:spPr>
                <a:xfrm>
                  <a:off x="7705955" y="2734205"/>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grpSp>
          <p:nvGrpSpPr>
            <p:cNvPr id="5" name="Groupe 4">
              <a:extLst>
                <a:ext uri="{FF2B5EF4-FFF2-40B4-BE49-F238E27FC236}">
                  <a16:creationId xmlns:a16="http://schemas.microsoft.com/office/drawing/2014/main" id="{949FFD65-1FFA-F3AE-62BA-982F094D70FC}"/>
                </a:ext>
              </a:extLst>
            </p:cNvPr>
            <p:cNvGrpSpPr/>
            <p:nvPr/>
          </p:nvGrpSpPr>
          <p:grpSpPr>
            <a:xfrm>
              <a:off x="10427375" y="472209"/>
              <a:ext cx="697360" cy="2047615"/>
              <a:chOff x="7089623" y="1267617"/>
              <a:chExt cx="697360" cy="2047615"/>
            </a:xfrm>
          </p:grpSpPr>
          <p:sp>
            <p:nvSpPr>
              <p:cNvPr id="6" name="Rectangle : coins arrondis 5">
                <a:extLst>
                  <a:ext uri="{FF2B5EF4-FFF2-40B4-BE49-F238E27FC236}">
                    <a16:creationId xmlns:a16="http://schemas.microsoft.com/office/drawing/2014/main" id="{67E8F347-5C1E-4FC8-0242-F40318C6CCB8}"/>
                  </a:ext>
                </a:extLst>
              </p:cNvPr>
              <p:cNvSpPr/>
              <p:nvPr/>
            </p:nvSpPr>
            <p:spPr>
              <a:xfrm>
                <a:off x="7138785" y="2618822"/>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 coins arrondis 6">
                <a:extLst>
                  <a:ext uri="{FF2B5EF4-FFF2-40B4-BE49-F238E27FC236}">
                    <a16:creationId xmlns:a16="http://schemas.microsoft.com/office/drawing/2014/main" id="{DFE01C1F-417E-9866-A86F-E5FA9F2CCFA4}"/>
                  </a:ext>
                </a:extLst>
              </p:cNvPr>
              <p:cNvSpPr/>
              <p:nvPr/>
            </p:nvSpPr>
            <p:spPr>
              <a:xfrm>
                <a:off x="7154076" y="2012067"/>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a:extLst>
                  <a:ext uri="{FF2B5EF4-FFF2-40B4-BE49-F238E27FC236}">
                    <a16:creationId xmlns:a16="http://schemas.microsoft.com/office/drawing/2014/main" id="{CCA7CC54-76EB-F177-3AB7-B8FB2950942D}"/>
                  </a:ext>
                </a:extLst>
              </p:cNvPr>
              <p:cNvSpPr/>
              <p:nvPr/>
            </p:nvSpPr>
            <p:spPr>
              <a:xfrm>
                <a:off x="7249993" y="1267617"/>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 avec coin arrondi 8">
                <a:extLst>
                  <a:ext uri="{FF2B5EF4-FFF2-40B4-BE49-F238E27FC236}">
                    <a16:creationId xmlns:a16="http://schemas.microsoft.com/office/drawing/2014/main" id="{FB359E21-4031-528B-9B42-119A30A16D4B}"/>
                  </a:ext>
                </a:extLst>
              </p:cNvPr>
              <p:cNvSpPr/>
              <p:nvPr/>
            </p:nvSpPr>
            <p:spPr>
              <a:xfrm>
                <a:off x="7371904" y="1652806"/>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 avec coin arrondi 9">
                <a:extLst>
                  <a:ext uri="{FF2B5EF4-FFF2-40B4-BE49-F238E27FC236}">
                    <a16:creationId xmlns:a16="http://schemas.microsoft.com/office/drawing/2014/main" id="{460F97D7-889F-3991-9383-367C72249F4B}"/>
                  </a:ext>
                </a:extLst>
              </p:cNvPr>
              <p:cNvSpPr/>
              <p:nvPr/>
            </p:nvSpPr>
            <p:spPr>
              <a:xfrm rot="17595043" flipV="1">
                <a:off x="7014379" y="1922873"/>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 avec coin arrondi 10">
                <a:extLst>
                  <a:ext uri="{FF2B5EF4-FFF2-40B4-BE49-F238E27FC236}">
                    <a16:creationId xmlns:a16="http://schemas.microsoft.com/office/drawing/2014/main" id="{187FC0BF-5553-F827-9FC8-9E307DB8EB89}"/>
                  </a:ext>
                </a:extLst>
              </p:cNvPr>
              <p:cNvSpPr/>
              <p:nvPr/>
            </p:nvSpPr>
            <p:spPr>
              <a:xfrm rot="16200000">
                <a:off x="6979228" y="2277664"/>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avec coin arrondi 11">
                <a:extLst>
                  <a:ext uri="{FF2B5EF4-FFF2-40B4-BE49-F238E27FC236}">
                    <a16:creationId xmlns:a16="http://schemas.microsoft.com/office/drawing/2014/main" id="{BB7FFB9C-7794-A24C-F27B-11F050739460}"/>
                  </a:ext>
                </a:extLst>
              </p:cNvPr>
              <p:cNvSpPr/>
              <p:nvPr/>
            </p:nvSpPr>
            <p:spPr>
              <a:xfrm>
                <a:off x="7233374" y="2718519"/>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avec coin arrondi 12">
                <a:extLst>
                  <a:ext uri="{FF2B5EF4-FFF2-40B4-BE49-F238E27FC236}">
                    <a16:creationId xmlns:a16="http://schemas.microsoft.com/office/drawing/2014/main" id="{3CC1C6FD-B36A-B64E-62C0-E6E75CE49092}"/>
                  </a:ext>
                </a:extLst>
              </p:cNvPr>
              <p:cNvSpPr/>
              <p:nvPr/>
            </p:nvSpPr>
            <p:spPr>
              <a:xfrm rot="5400000">
                <a:off x="7208540" y="2519461"/>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 avec coin arrondi 13">
                <a:extLst>
                  <a:ext uri="{FF2B5EF4-FFF2-40B4-BE49-F238E27FC236}">
                    <a16:creationId xmlns:a16="http://schemas.microsoft.com/office/drawing/2014/main" id="{AC2FC4F5-BD52-CD35-4A6B-46E94457AD0A}"/>
                  </a:ext>
                </a:extLst>
              </p:cNvPr>
              <p:cNvSpPr/>
              <p:nvPr/>
            </p:nvSpPr>
            <p:spPr>
              <a:xfrm>
                <a:off x="7190075"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avec coin arrondi 14">
                <a:extLst>
                  <a:ext uri="{FF2B5EF4-FFF2-40B4-BE49-F238E27FC236}">
                    <a16:creationId xmlns:a16="http://schemas.microsoft.com/office/drawing/2014/main" id="{0C196AAA-7186-8664-D0E9-2BC0CEED7826}"/>
                  </a:ext>
                </a:extLst>
              </p:cNvPr>
              <p:cNvSpPr/>
              <p:nvPr/>
            </p:nvSpPr>
            <p:spPr>
              <a:xfrm rot="5400000">
                <a:off x="7489752" y="251837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avec coin arrondi 15">
                <a:extLst>
                  <a:ext uri="{FF2B5EF4-FFF2-40B4-BE49-F238E27FC236}">
                    <a16:creationId xmlns:a16="http://schemas.microsoft.com/office/drawing/2014/main" id="{BD7006C0-CBFF-C0D7-B300-09B1C02B00A3}"/>
                  </a:ext>
                </a:extLst>
              </p:cNvPr>
              <p:cNvSpPr/>
              <p:nvPr/>
            </p:nvSpPr>
            <p:spPr>
              <a:xfrm>
                <a:off x="7501809" y="2718518"/>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 avec coin arrondi 16">
                <a:extLst>
                  <a:ext uri="{FF2B5EF4-FFF2-40B4-BE49-F238E27FC236}">
                    <a16:creationId xmlns:a16="http://schemas.microsoft.com/office/drawing/2014/main" id="{69A8D50D-2330-7866-078B-2F5EDA6E03DA}"/>
                  </a:ext>
                </a:extLst>
              </p:cNvPr>
              <p:cNvSpPr/>
              <p:nvPr/>
            </p:nvSpPr>
            <p:spPr>
              <a:xfrm rot="14882969" flipV="1">
                <a:off x="7394666" y="1930579"/>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 avec coin arrondi 17">
                <a:extLst>
                  <a:ext uri="{FF2B5EF4-FFF2-40B4-BE49-F238E27FC236}">
                    <a16:creationId xmlns:a16="http://schemas.microsoft.com/office/drawing/2014/main" id="{DD90D47D-F04A-6416-8356-243CC91D329E}"/>
                  </a:ext>
                </a:extLst>
              </p:cNvPr>
              <p:cNvSpPr/>
              <p:nvPr/>
            </p:nvSpPr>
            <p:spPr>
              <a:xfrm rot="16200000">
                <a:off x="7571926" y="2284521"/>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 avec coin arrondi 18">
                <a:extLst>
                  <a:ext uri="{FF2B5EF4-FFF2-40B4-BE49-F238E27FC236}">
                    <a16:creationId xmlns:a16="http://schemas.microsoft.com/office/drawing/2014/main" id="{4B234016-8A0A-C37E-22BA-88A54EE85A2F}"/>
                  </a:ext>
                </a:extLst>
              </p:cNvPr>
              <p:cNvSpPr/>
              <p:nvPr/>
            </p:nvSpPr>
            <p:spPr>
              <a:xfrm flipV="1">
                <a:off x="7138785" y="2477122"/>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Rectangle : avec coin arrondi 19">
                <a:extLst>
                  <a:ext uri="{FF2B5EF4-FFF2-40B4-BE49-F238E27FC236}">
                    <a16:creationId xmlns:a16="http://schemas.microsoft.com/office/drawing/2014/main" id="{2A87CEB5-8B48-1403-9BEC-EC67909D6E57}"/>
                  </a:ext>
                </a:extLst>
              </p:cNvPr>
              <p:cNvSpPr/>
              <p:nvPr/>
            </p:nvSpPr>
            <p:spPr>
              <a:xfrm flipV="1">
                <a:off x="7588129" y="2477121"/>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avec coin arrondi 20">
                <a:extLst>
                  <a:ext uri="{FF2B5EF4-FFF2-40B4-BE49-F238E27FC236}">
                    <a16:creationId xmlns:a16="http://schemas.microsoft.com/office/drawing/2014/main" id="{9B2D9FDE-413F-2A8F-BE04-0021C0A0AE64}"/>
                  </a:ext>
                </a:extLst>
              </p:cNvPr>
              <p:cNvSpPr/>
              <p:nvPr/>
            </p:nvSpPr>
            <p:spPr>
              <a:xfrm>
                <a:off x="7453554"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droit 21">
                <a:extLst>
                  <a:ext uri="{FF2B5EF4-FFF2-40B4-BE49-F238E27FC236}">
                    <a16:creationId xmlns:a16="http://schemas.microsoft.com/office/drawing/2014/main" id="{1409AC21-4A30-2976-55FC-CDCF43099C68}"/>
                  </a:ext>
                </a:extLst>
              </p:cNvPr>
              <p:cNvCxnSpPr>
                <a:cxnSpLocks/>
              </p:cNvCxnSpPr>
              <p:nvPr/>
            </p:nvCxnSpPr>
            <p:spPr>
              <a:xfrm flipH="1">
                <a:off x="7138785" y="2734205"/>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1FAADABA-1529-1789-2B23-AD01FD1C265C}"/>
                  </a:ext>
                </a:extLst>
              </p:cNvPr>
              <p:cNvCxnSpPr>
                <a:cxnSpLocks/>
              </p:cNvCxnSpPr>
              <p:nvPr/>
            </p:nvCxnSpPr>
            <p:spPr>
              <a:xfrm>
                <a:off x="7705955" y="2734205"/>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sp>
        <p:nvSpPr>
          <p:cNvPr id="62" name="ZoneTexte 61">
            <a:extLst>
              <a:ext uri="{FF2B5EF4-FFF2-40B4-BE49-F238E27FC236}">
                <a16:creationId xmlns:a16="http://schemas.microsoft.com/office/drawing/2014/main" id="{C77337F1-AA29-E477-7F3B-0015B936B831}"/>
              </a:ext>
            </a:extLst>
          </p:cNvPr>
          <p:cNvSpPr txBox="1"/>
          <p:nvPr/>
        </p:nvSpPr>
        <p:spPr>
          <a:xfrm>
            <a:off x="1089088" y="5700449"/>
            <a:ext cx="10334189" cy="646331"/>
          </a:xfrm>
          <a:prstGeom prst="rect">
            <a:avLst/>
          </a:prstGeom>
          <a:noFill/>
        </p:spPr>
        <p:txBody>
          <a:bodyPr wrap="square">
            <a:spAutoFit/>
          </a:bodyPr>
          <a:lstStyle/>
          <a:p>
            <a:r>
              <a:rPr lang="fr-FR" dirty="0"/>
              <a:t>Gardez vos mains sur vos genoux, soulevez le talon droit, la pointe bien au sol, redescendez le talon. Puis idem avec le pied gauche</a:t>
            </a:r>
          </a:p>
        </p:txBody>
      </p:sp>
    </p:spTree>
    <p:extLst>
      <p:ext uri="{BB962C8B-B14F-4D97-AF65-F5344CB8AC3E}">
        <p14:creationId xmlns:p14="http://schemas.microsoft.com/office/powerpoint/2010/main" val="1031782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31F5A0CB-2B00-CC02-AECE-12F81DEE524D}"/>
              </a:ext>
            </a:extLst>
          </p:cNvPr>
          <p:cNvGrpSpPr/>
          <p:nvPr/>
        </p:nvGrpSpPr>
        <p:grpSpPr>
          <a:xfrm>
            <a:off x="2842668" y="1072445"/>
            <a:ext cx="5664723" cy="3036568"/>
            <a:chOff x="907420" y="3617485"/>
            <a:chExt cx="3831258" cy="2077515"/>
          </a:xfrm>
        </p:grpSpPr>
        <p:grpSp>
          <p:nvGrpSpPr>
            <p:cNvPr id="3" name="Groupe 2">
              <a:extLst>
                <a:ext uri="{FF2B5EF4-FFF2-40B4-BE49-F238E27FC236}">
                  <a16:creationId xmlns:a16="http://schemas.microsoft.com/office/drawing/2014/main" id="{4763E6A7-4514-F1F6-257A-24933592EA90}"/>
                </a:ext>
              </a:extLst>
            </p:cNvPr>
            <p:cNvGrpSpPr/>
            <p:nvPr/>
          </p:nvGrpSpPr>
          <p:grpSpPr>
            <a:xfrm>
              <a:off x="907420" y="3617485"/>
              <a:ext cx="697360" cy="2047615"/>
              <a:chOff x="7089623" y="1267617"/>
              <a:chExt cx="697360" cy="2047615"/>
            </a:xfrm>
          </p:grpSpPr>
          <p:sp>
            <p:nvSpPr>
              <p:cNvPr id="42" name="Rectangle : coins arrondis 41">
                <a:extLst>
                  <a:ext uri="{FF2B5EF4-FFF2-40B4-BE49-F238E27FC236}">
                    <a16:creationId xmlns:a16="http://schemas.microsoft.com/office/drawing/2014/main" id="{F9EC63B6-B3F9-7FA1-2A1D-827A26A6A8FC}"/>
                  </a:ext>
                </a:extLst>
              </p:cNvPr>
              <p:cNvSpPr/>
              <p:nvPr/>
            </p:nvSpPr>
            <p:spPr>
              <a:xfrm>
                <a:off x="7138785" y="2618822"/>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Rectangle : coins arrondis 42">
                <a:extLst>
                  <a:ext uri="{FF2B5EF4-FFF2-40B4-BE49-F238E27FC236}">
                    <a16:creationId xmlns:a16="http://schemas.microsoft.com/office/drawing/2014/main" id="{80CCFC48-FC47-D80E-FB7A-75EDC4E3AE16}"/>
                  </a:ext>
                </a:extLst>
              </p:cNvPr>
              <p:cNvSpPr/>
              <p:nvPr/>
            </p:nvSpPr>
            <p:spPr>
              <a:xfrm>
                <a:off x="7154076" y="2012067"/>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4" name="Ellipse 43">
                <a:extLst>
                  <a:ext uri="{FF2B5EF4-FFF2-40B4-BE49-F238E27FC236}">
                    <a16:creationId xmlns:a16="http://schemas.microsoft.com/office/drawing/2014/main" id="{13AFA172-C71F-6589-0631-83A2C09B10E2}"/>
                  </a:ext>
                </a:extLst>
              </p:cNvPr>
              <p:cNvSpPr/>
              <p:nvPr/>
            </p:nvSpPr>
            <p:spPr>
              <a:xfrm>
                <a:off x="7249993" y="1267617"/>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Rectangle : avec coin arrondi 44">
                <a:extLst>
                  <a:ext uri="{FF2B5EF4-FFF2-40B4-BE49-F238E27FC236}">
                    <a16:creationId xmlns:a16="http://schemas.microsoft.com/office/drawing/2014/main" id="{C2E21D17-55B2-AE92-4D85-01871B8B2EEA}"/>
                  </a:ext>
                </a:extLst>
              </p:cNvPr>
              <p:cNvSpPr/>
              <p:nvPr/>
            </p:nvSpPr>
            <p:spPr>
              <a:xfrm>
                <a:off x="7371904" y="1652806"/>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6" name="Rectangle : avec coin arrondi 45">
                <a:extLst>
                  <a:ext uri="{FF2B5EF4-FFF2-40B4-BE49-F238E27FC236}">
                    <a16:creationId xmlns:a16="http://schemas.microsoft.com/office/drawing/2014/main" id="{7288C4FB-AE76-8C92-319A-FC5214CAF2BC}"/>
                  </a:ext>
                </a:extLst>
              </p:cNvPr>
              <p:cNvSpPr/>
              <p:nvPr/>
            </p:nvSpPr>
            <p:spPr>
              <a:xfrm rot="17595043" flipV="1">
                <a:off x="7014379" y="1922873"/>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Rectangle : avec coin arrondi 46">
                <a:extLst>
                  <a:ext uri="{FF2B5EF4-FFF2-40B4-BE49-F238E27FC236}">
                    <a16:creationId xmlns:a16="http://schemas.microsoft.com/office/drawing/2014/main" id="{D1F9882A-E9C2-F28C-80E6-2728E26842E2}"/>
                  </a:ext>
                </a:extLst>
              </p:cNvPr>
              <p:cNvSpPr/>
              <p:nvPr/>
            </p:nvSpPr>
            <p:spPr>
              <a:xfrm rot="16200000">
                <a:off x="6979228" y="2277664"/>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8" name="Rectangle : avec coin arrondi 47">
                <a:extLst>
                  <a:ext uri="{FF2B5EF4-FFF2-40B4-BE49-F238E27FC236}">
                    <a16:creationId xmlns:a16="http://schemas.microsoft.com/office/drawing/2014/main" id="{2F9794E5-80BD-6123-9EB8-EF9B8983FB63}"/>
                  </a:ext>
                </a:extLst>
              </p:cNvPr>
              <p:cNvSpPr/>
              <p:nvPr/>
            </p:nvSpPr>
            <p:spPr>
              <a:xfrm>
                <a:off x="7233374" y="2718519"/>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 avec coin arrondi 48">
                <a:extLst>
                  <a:ext uri="{FF2B5EF4-FFF2-40B4-BE49-F238E27FC236}">
                    <a16:creationId xmlns:a16="http://schemas.microsoft.com/office/drawing/2014/main" id="{495C05AC-E29C-35CC-FDE5-C43F3A7342AA}"/>
                  </a:ext>
                </a:extLst>
              </p:cNvPr>
              <p:cNvSpPr/>
              <p:nvPr/>
            </p:nvSpPr>
            <p:spPr>
              <a:xfrm rot="5400000">
                <a:off x="7208540" y="2519461"/>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Rectangle : avec coin arrondi 49">
                <a:extLst>
                  <a:ext uri="{FF2B5EF4-FFF2-40B4-BE49-F238E27FC236}">
                    <a16:creationId xmlns:a16="http://schemas.microsoft.com/office/drawing/2014/main" id="{5DEC707C-741A-6737-D9CA-D1D71409E7B0}"/>
                  </a:ext>
                </a:extLst>
              </p:cNvPr>
              <p:cNvSpPr/>
              <p:nvPr/>
            </p:nvSpPr>
            <p:spPr>
              <a:xfrm>
                <a:off x="7190075"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Rectangle : avec coin arrondi 50">
                <a:extLst>
                  <a:ext uri="{FF2B5EF4-FFF2-40B4-BE49-F238E27FC236}">
                    <a16:creationId xmlns:a16="http://schemas.microsoft.com/office/drawing/2014/main" id="{224D5EB3-46CA-CF2A-816A-C8EE19913CF1}"/>
                  </a:ext>
                </a:extLst>
              </p:cNvPr>
              <p:cNvSpPr/>
              <p:nvPr/>
            </p:nvSpPr>
            <p:spPr>
              <a:xfrm rot="5400000">
                <a:off x="7489752" y="251837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2" name="Rectangle : avec coin arrondi 51">
                <a:extLst>
                  <a:ext uri="{FF2B5EF4-FFF2-40B4-BE49-F238E27FC236}">
                    <a16:creationId xmlns:a16="http://schemas.microsoft.com/office/drawing/2014/main" id="{727CB78F-973C-39AA-2BA7-2CDCCE547CC0}"/>
                  </a:ext>
                </a:extLst>
              </p:cNvPr>
              <p:cNvSpPr/>
              <p:nvPr/>
            </p:nvSpPr>
            <p:spPr>
              <a:xfrm>
                <a:off x="7501809" y="2718518"/>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Rectangle : avec coin arrondi 52">
                <a:extLst>
                  <a:ext uri="{FF2B5EF4-FFF2-40B4-BE49-F238E27FC236}">
                    <a16:creationId xmlns:a16="http://schemas.microsoft.com/office/drawing/2014/main" id="{B1304809-F931-37D7-DA27-EDF98549A505}"/>
                  </a:ext>
                </a:extLst>
              </p:cNvPr>
              <p:cNvSpPr/>
              <p:nvPr/>
            </p:nvSpPr>
            <p:spPr>
              <a:xfrm rot="14882969" flipV="1">
                <a:off x="7394666" y="1930579"/>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ectangle : avec coin arrondi 53">
                <a:extLst>
                  <a:ext uri="{FF2B5EF4-FFF2-40B4-BE49-F238E27FC236}">
                    <a16:creationId xmlns:a16="http://schemas.microsoft.com/office/drawing/2014/main" id="{90A9C698-2B08-67B5-CC52-591388D78B0F}"/>
                  </a:ext>
                </a:extLst>
              </p:cNvPr>
              <p:cNvSpPr/>
              <p:nvPr/>
            </p:nvSpPr>
            <p:spPr>
              <a:xfrm rot="16200000">
                <a:off x="7571926" y="2284521"/>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Rectangle : avec coin arrondi 54">
                <a:extLst>
                  <a:ext uri="{FF2B5EF4-FFF2-40B4-BE49-F238E27FC236}">
                    <a16:creationId xmlns:a16="http://schemas.microsoft.com/office/drawing/2014/main" id="{7B6C42BD-6DC0-8358-D1F7-01523EA08C30}"/>
                  </a:ext>
                </a:extLst>
              </p:cNvPr>
              <p:cNvSpPr/>
              <p:nvPr/>
            </p:nvSpPr>
            <p:spPr>
              <a:xfrm flipV="1">
                <a:off x="7138785" y="2477122"/>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Rectangle : avec coin arrondi 55">
                <a:extLst>
                  <a:ext uri="{FF2B5EF4-FFF2-40B4-BE49-F238E27FC236}">
                    <a16:creationId xmlns:a16="http://schemas.microsoft.com/office/drawing/2014/main" id="{646F0D8F-006E-9471-FCFF-F7BDE2A04156}"/>
                  </a:ext>
                </a:extLst>
              </p:cNvPr>
              <p:cNvSpPr/>
              <p:nvPr/>
            </p:nvSpPr>
            <p:spPr>
              <a:xfrm flipV="1">
                <a:off x="7588129" y="2477121"/>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Rectangle : avec coin arrondi 56">
                <a:extLst>
                  <a:ext uri="{FF2B5EF4-FFF2-40B4-BE49-F238E27FC236}">
                    <a16:creationId xmlns:a16="http://schemas.microsoft.com/office/drawing/2014/main" id="{F2DBC6A7-36DB-25D5-AC24-FE81DBA1FA13}"/>
                  </a:ext>
                </a:extLst>
              </p:cNvPr>
              <p:cNvSpPr/>
              <p:nvPr/>
            </p:nvSpPr>
            <p:spPr>
              <a:xfrm>
                <a:off x="7453554"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58" name="Connecteur droit 57">
                <a:extLst>
                  <a:ext uri="{FF2B5EF4-FFF2-40B4-BE49-F238E27FC236}">
                    <a16:creationId xmlns:a16="http://schemas.microsoft.com/office/drawing/2014/main" id="{33FB7B0F-AAFA-6DA4-1E3F-DC01245C2232}"/>
                  </a:ext>
                </a:extLst>
              </p:cNvPr>
              <p:cNvCxnSpPr>
                <a:cxnSpLocks/>
              </p:cNvCxnSpPr>
              <p:nvPr/>
            </p:nvCxnSpPr>
            <p:spPr>
              <a:xfrm flipH="1">
                <a:off x="7138785" y="2734205"/>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9" name="Connecteur droit 58">
                <a:extLst>
                  <a:ext uri="{FF2B5EF4-FFF2-40B4-BE49-F238E27FC236}">
                    <a16:creationId xmlns:a16="http://schemas.microsoft.com/office/drawing/2014/main" id="{DD0204A7-8D0E-90D9-2EC5-3182F1E13FA2}"/>
                  </a:ext>
                </a:extLst>
              </p:cNvPr>
              <p:cNvCxnSpPr>
                <a:cxnSpLocks/>
              </p:cNvCxnSpPr>
              <p:nvPr/>
            </p:nvCxnSpPr>
            <p:spPr>
              <a:xfrm>
                <a:off x="7705955" y="2734205"/>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4" name="Groupe 3">
              <a:extLst>
                <a:ext uri="{FF2B5EF4-FFF2-40B4-BE49-F238E27FC236}">
                  <a16:creationId xmlns:a16="http://schemas.microsoft.com/office/drawing/2014/main" id="{3837CACE-6B97-7ADD-47EF-D391A65F9100}"/>
                </a:ext>
              </a:extLst>
            </p:cNvPr>
            <p:cNvGrpSpPr/>
            <p:nvPr/>
          </p:nvGrpSpPr>
          <p:grpSpPr>
            <a:xfrm>
              <a:off x="2552897" y="3637267"/>
              <a:ext cx="697360" cy="2057733"/>
              <a:chOff x="7089623" y="1267617"/>
              <a:chExt cx="697360" cy="2057733"/>
            </a:xfrm>
          </p:grpSpPr>
          <p:sp>
            <p:nvSpPr>
              <p:cNvPr id="24" name="Rectangle : coins arrondis 23">
                <a:extLst>
                  <a:ext uri="{FF2B5EF4-FFF2-40B4-BE49-F238E27FC236}">
                    <a16:creationId xmlns:a16="http://schemas.microsoft.com/office/drawing/2014/main" id="{70D6C1CF-6D86-2115-D010-3A344FDF195B}"/>
                  </a:ext>
                </a:extLst>
              </p:cNvPr>
              <p:cNvSpPr/>
              <p:nvPr/>
            </p:nvSpPr>
            <p:spPr>
              <a:xfrm>
                <a:off x="7138785" y="2618822"/>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 coins arrondis 24">
                <a:extLst>
                  <a:ext uri="{FF2B5EF4-FFF2-40B4-BE49-F238E27FC236}">
                    <a16:creationId xmlns:a16="http://schemas.microsoft.com/office/drawing/2014/main" id="{B2E2F980-4AC7-6CD2-08BA-6B96C60140B0}"/>
                  </a:ext>
                </a:extLst>
              </p:cNvPr>
              <p:cNvSpPr/>
              <p:nvPr/>
            </p:nvSpPr>
            <p:spPr>
              <a:xfrm>
                <a:off x="7154076" y="2012067"/>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Ellipse 25">
                <a:extLst>
                  <a:ext uri="{FF2B5EF4-FFF2-40B4-BE49-F238E27FC236}">
                    <a16:creationId xmlns:a16="http://schemas.microsoft.com/office/drawing/2014/main" id="{39A13BEA-3622-3AD0-FB48-8C50788B0C8E}"/>
                  </a:ext>
                </a:extLst>
              </p:cNvPr>
              <p:cNvSpPr/>
              <p:nvPr/>
            </p:nvSpPr>
            <p:spPr>
              <a:xfrm>
                <a:off x="7249993" y="1267617"/>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avec coin arrondi 26">
                <a:extLst>
                  <a:ext uri="{FF2B5EF4-FFF2-40B4-BE49-F238E27FC236}">
                    <a16:creationId xmlns:a16="http://schemas.microsoft.com/office/drawing/2014/main" id="{E65EDD0F-5E6D-56BF-EDD3-F54F45048710}"/>
                  </a:ext>
                </a:extLst>
              </p:cNvPr>
              <p:cNvSpPr/>
              <p:nvPr/>
            </p:nvSpPr>
            <p:spPr>
              <a:xfrm>
                <a:off x="7371904" y="1652806"/>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 avec coin arrondi 27">
                <a:extLst>
                  <a:ext uri="{FF2B5EF4-FFF2-40B4-BE49-F238E27FC236}">
                    <a16:creationId xmlns:a16="http://schemas.microsoft.com/office/drawing/2014/main" id="{56D09CF8-F2D1-5A77-958F-61BFBE385703}"/>
                  </a:ext>
                </a:extLst>
              </p:cNvPr>
              <p:cNvSpPr/>
              <p:nvPr/>
            </p:nvSpPr>
            <p:spPr>
              <a:xfrm rot="17595043" flipV="1">
                <a:off x="7014379" y="1922873"/>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ectangle : avec coin arrondi 28">
                <a:extLst>
                  <a:ext uri="{FF2B5EF4-FFF2-40B4-BE49-F238E27FC236}">
                    <a16:creationId xmlns:a16="http://schemas.microsoft.com/office/drawing/2014/main" id="{E8963A7D-418E-F8C1-68EF-1D2D26C2854A}"/>
                  </a:ext>
                </a:extLst>
              </p:cNvPr>
              <p:cNvSpPr/>
              <p:nvPr/>
            </p:nvSpPr>
            <p:spPr>
              <a:xfrm rot="16200000">
                <a:off x="6979228" y="2277664"/>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ectangle : avec coin arrondi 29">
                <a:extLst>
                  <a:ext uri="{FF2B5EF4-FFF2-40B4-BE49-F238E27FC236}">
                    <a16:creationId xmlns:a16="http://schemas.microsoft.com/office/drawing/2014/main" id="{AA0BE0E4-308B-14A2-2A59-68CAF9B171AE}"/>
                  </a:ext>
                </a:extLst>
              </p:cNvPr>
              <p:cNvSpPr/>
              <p:nvPr/>
            </p:nvSpPr>
            <p:spPr>
              <a:xfrm>
                <a:off x="7233374" y="2718519"/>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Rectangle : avec coin arrondi 30">
                <a:extLst>
                  <a:ext uri="{FF2B5EF4-FFF2-40B4-BE49-F238E27FC236}">
                    <a16:creationId xmlns:a16="http://schemas.microsoft.com/office/drawing/2014/main" id="{97DF76D6-4473-EE31-86ED-D620045C1F5C}"/>
                  </a:ext>
                </a:extLst>
              </p:cNvPr>
              <p:cNvSpPr/>
              <p:nvPr/>
            </p:nvSpPr>
            <p:spPr>
              <a:xfrm rot="5400000">
                <a:off x="7208540" y="2519461"/>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avec coin arrondi 31">
                <a:extLst>
                  <a:ext uri="{FF2B5EF4-FFF2-40B4-BE49-F238E27FC236}">
                    <a16:creationId xmlns:a16="http://schemas.microsoft.com/office/drawing/2014/main" id="{8BC636A9-646D-B28C-5BB3-8A4819FFCD45}"/>
                  </a:ext>
                </a:extLst>
              </p:cNvPr>
              <p:cNvSpPr/>
              <p:nvPr/>
            </p:nvSpPr>
            <p:spPr>
              <a:xfrm>
                <a:off x="7211288" y="3040665"/>
                <a:ext cx="192603" cy="284685"/>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3" name="Rectangle : avec coin arrondi 32">
                <a:extLst>
                  <a:ext uri="{FF2B5EF4-FFF2-40B4-BE49-F238E27FC236}">
                    <a16:creationId xmlns:a16="http://schemas.microsoft.com/office/drawing/2014/main" id="{16B693F6-034A-6CBB-9923-7C68F1FBA9A9}"/>
                  </a:ext>
                </a:extLst>
              </p:cNvPr>
              <p:cNvSpPr/>
              <p:nvPr/>
            </p:nvSpPr>
            <p:spPr>
              <a:xfrm rot="5400000">
                <a:off x="7489752" y="251837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 avec coin arrondi 33">
                <a:extLst>
                  <a:ext uri="{FF2B5EF4-FFF2-40B4-BE49-F238E27FC236}">
                    <a16:creationId xmlns:a16="http://schemas.microsoft.com/office/drawing/2014/main" id="{7DE780EA-F7F8-2499-6E26-E3F6B8122917}"/>
                  </a:ext>
                </a:extLst>
              </p:cNvPr>
              <p:cNvSpPr/>
              <p:nvPr/>
            </p:nvSpPr>
            <p:spPr>
              <a:xfrm>
                <a:off x="7501809" y="2718518"/>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avec coin arrondi 34">
                <a:extLst>
                  <a:ext uri="{FF2B5EF4-FFF2-40B4-BE49-F238E27FC236}">
                    <a16:creationId xmlns:a16="http://schemas.microsoft.com/office/drawing/2014/main" id="{331A7FF4-3C74-8794-0CB1-D1456EA3D586}"/>
                  </a:ext>
                </a:extLst>
              </p:cNvPr>
              <p:cNvSpPr/>
              <p:nvPr/>
            </p:nvSpPr>
            <p:spPr>
              <a:xfrm rot="14882969" flipV="1">
                <a:off x="7394666" y="1930579"/>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 avec coin arrondi 35">
                <a:extLst>
                  <a:ext uri="{FF2B5EF4-FFF2-40B4-BE49-F238E27FC236}">
                    <a16:creationId xmlns:a16="http://schemas.microsoft.com/office/drawing/2014/main" id="{CB8E21D2-76AA-95F3-C21A-FC77734B5F50}"/>
                  </a:ext>
                </a:extLst>
              </p:cNvPr>
              <p:cNvSpPr/>
              <p:nvPr/>
            </p:nvSpPr>
            <p:spPr>
              <a:xfrm rot="16200000">
                <a:off x="7571926" y="2284521"/>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 arrondi 36">
                <a:extLst>
                  <a:ext uri="{FF2B5EF4-FFF2-40B4-BE49-F238E27FC236}">
                    <a16:creationId xmlns:a16="http://schemas.microsoft.com/office/drawing/2014/main" id="{D25F3621-F2A8-C2AD-F1BA-DB753B3C3A43}"/>
                  </a:ext>
                </a:extLst>
              </p:cNvPr>
              <p:cNvSpPr/>
              <p:nvPr/>
            </p:nvSpPr>
            <p:spPr>
              <a:xfrm flipV="1">
                <a:off x="7138785" y="2477122"/>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 avec coin arrondi 37">
                <a:extLst>
                  <a:ext uri="{FF2B5EF4-FFF2-40B4-BE49-F238E27FC236}">
                    <a16:creationId xmlns:a16="http://schemas.microsoft.com/office/drawing/2014/main" id="{277FDA00-F386-1A14-AEE0-47082C872A36}"/>
                  </a:ext>
                </a:extLst>
              </p:cNvPr>
              <p:cNvSpPr/>
              <p:nvPr/>
            </p:nvSpPr>
            <p:spPr>
              <a:xfrm flipV="1">
                <a:off x="7588129" y="2477121"/>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Rectangle : avec coin arrondi 38">
                <a:extLst>
                  <a:ext uri="{FF2B5EF4-FFF2-40B4-BE49-F238E27FC236}">
                    <a16:creationId xmlns:a16="http://schemas.microsoft.com/office/drawing/2014/main" id="{E8B6AB5D-E970-D30F-4C64-DF1DEA76043B}"/>
                  </a:ext>
                </a:extLst>
              </p:cNvPr>
              <p:cNvSpPr/>
              <p:nvPr/>
            </p:nvSpPr>
            <p:spPr>
              <a:xfrm>
                <a:off x="7453554"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0" name="Connecteur droit 39">
                <a:extLst>
                  <a:ext uri="{FF2B5EF4-FFF2-40B4-BE49-F238E27FC236}">
                    <a16:creationId xmlns:a16="http://schemas.microsoft.com/office/drawing/2014/main" id="{6FF1E0AF-703D-6A12-EEA5-9B96E465FB4A}"/>
                  </a:ext>
                </a:extLst>
              </p:cNvPr>
              <p:cNvCxnSpPr>
                <a:cxnSpLocks/>
              </p:cNvCxnSpPr>
              <p:nvPr/>
            </p:nvCxnSpPr>
            <p:spPr>
              <a:xfrm flipH="1">
                <a:off x="7138785" y="2734205"/>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FC0BA7BE-4F31-CD56-FD5F-3207E11D54D9}"/>
                  </a:ext>
                </a:extLst>
              </p:cNvPr>
              <p:cNvCxnSpPr>
                <a:cxnSpLocks/>
              </p:cNvCxnSpPr>
              <p:nvPr/>
            </p:nvCxnSpPr>
            <p:spPr>
              <a:xfrm>
                <a:off x="7705955" y="2734205"/>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5" name="Groupe 4">
              <a:extLst>
                <a:ext uri="{FF2B5EF4-FFF2-40B4-BE49-F238E27FC236}">
                  <a16:creationId xmlns:a16="http://schemas.microsoft.com/office/drawing/2014/main" id="{A8D45330-A0B4-8059-7732-FC6F9ECD211F}"/>
                </a:ext>
              </a:extLst>
            </p:cNvPr>
            <p:cNvGrpSpPr/>
            <p:nvPr/>
          </p:nvGrpSpPr>
          <p:grpSpPr>
            <a:xfrm>
              <a:off x="4041318" y="3632830"/>
              <a:ext cx="697360" cy="2047615"/>
              <a:chOff x="7089623" y="1267617"/>
              <a:chExt cx="697360" cy="2047615"/>
            </a:xfrm>
          </p:grpSpPr>
          <p:sp>
            <p:nvSpPr>
              <p:cNvPr id="6" name="Rectangle : coins arrondis 5">
                <a:extLst>
                  <a:ext uri="{FF2B5EF4-FFF2-40B4-BE49-F238E27FC236}">
                    <a16:creationId xmlns:a16="http://schemas.microsoft.com/office/drawing/2014/main" id="{42D62B1B-4F52-ED9C-CE14-443F9D70A688}"/>
                  </a:ext>
                </a:extLst>
              </p:cNvPr>
              <p:cNvSpPr/>
              <p:nvPr/>
            </p:nvSpPr>
            <p:spPr>
              <a:xfrm>
                <a:off x="7138785" y="2618822"/>
                <a:ext cx="567171" cy="78735"/>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 coins arrondis 6">
                <a:extLst>
                  <a:ext uri="{FF2B5EF4-FFF2-40B4-BE49-F238E27FC236}">
                    <a16:creationId xmlns:a16="http://schemas.microsoft.com/office/drawing/2014/main" id="{7D06E9B2-184C-62B0-4D81-FFA6F2EC9329}"/>
                  </a:ext>
                </a:extLst>
              </p:cNvPr>
              <p:cNvSpPr/>
              <p:nvPr/>
            </p:nvSpPr>
            <p:spPr>
              <a:xfrm>
                <a:off x="7154076" y="2012067"/>
                <a:ext cx="567171" cy="589407"/>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a:extLst>
                  <a:ext uri="{FF2B5EF4-FFF2-40B4-BE49-F238E27FC236}">
                    <a16:creationId xmlns:a16="http://schemas.microsoft.com/office/drawing/2014/main" id="{AEEAB38D-8C3F-ACBB-E1B2-43FC3CD0D6B8}"/>
                  </a:ext>
                </a:extLst>
              </p:cNvPr>
              <p:cNvSpPr/>
              <p:nvPr/>
            </p:nvSpPr>
            <p:spPr>
              <a:xfrm>
                <a:off x="7249993" y="1267617"/>
                <a:ext cx="386035" cy="351807"/>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 avec coin arrondi 8">
                <a:extLst>
                  <a:ext uri="{FF2B5EF4-FFF2-40B4-BE49-F238E27FC236}">
                    <a16:creationId xmlns:a16="http://schemas.microsoft.com/office/drawing/2014/main" id="{EEE228BC-0396-95C4-F7CC-16BCEEE14A31}"/>
                  </a:ext>
                </a:extLst>
              </p:cNvPr>
              <p:cNvSpPr/>
              <p:nvPr/>
            </p:nvSpPr>
            <p:spPr>
              <a:xfrm>
                <a:off x="7371904" y="1652806"/>
                <a:ext cx="132799" cy="909019"/>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 avec coin arrondi 9">
                <a:extLst>
                  <a:ext uri="{FF2B5EF4-FFF2-40B4-BE49-F238E27FC236}">
                    <a16:creationId xmlns:a16="http://schemas.microsoft.com/office/drawing/2014/main" id="{FDC858F8-4FCE-CFF4-AC16-9A0D1DE7DD6F}"/>
                  </a:ext>
                </a:extLst>
              </p:cNvPr>
              <p:cNvSpPr/>
              <p:nvPr/>
            </p:nvSpPr>
            <p:spPr>
              <a:xfrm rot="17595043" flipV="1">
                <a:off x="7014379" y="1922873"/>
                <a:ext cx="471229" cy="10509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 avec coin arrondi 10">
                <a:extLst>
                  <a:ext uri="{FF2B5EF4-FFF2-40B4-BE49-F238E27FC236}">
                    <a16:creationId xmlns:a16="http://schemas.microsoft.com/office/drawing/2014/main" id="{096C2FEA-9A3A-ED5C-563E-76ECB53E8347}"/>
                  </a:ext>
                </a:extLst>
              </p:cNvPr>
              <p:cNvSpPr/>
              <p:nvPr/>
            </p:nvSpPr>
            <p:spPr>
              <a:xfrm rot="16200000">
                <a:off x="6979228" y="2277664"/>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avec coin arrondi 11">
                <a:extLst>
                  <a:ext uri="{FF2B5EF4-FFF2-40B4-BE49-F238E27FC236}">
                    <a16:creationId xmlns:a16="http://schemas.microsoft.com/office/drawing/2014/main" id="{00DA1B14-7614-8081-5C68-D291ED9D5B8E}"/>
                  </a:ext>
                </a:extLst>
              </p:cNvPr>
              <p:cNvSpPr/>
              <p:nvPr/>
            </p:nvSpPr>
            <p:spPr>
              <a:xfrm>
                <a:off x="7233374" y="2718519"/>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avec coin arrondi 12">
                <a:extLst>
                  <a:ext uri="{FF2B5EF4-FFF2-40B4-BE49-F238E27FC236}">
                    <a16:creationId xmlns:a16="http://schemas.microsoft.com/office/drawing/2014/main" id="{9A53F58A-C506-F646-1394-3A436EC8A056}"/>
                  </a:ext>
                </a:extLst>
              </p:cNvPr>
              <p:cNvSpPr/>
              <p:nvPr/>
            </p:nvSpPr>
            <p:spPr>
              <a:xfrm rot="5400000">
                <a:off x="7208540" y="2519461"/>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 avec coin arrondi 13">
                <a:extLst>
                  <a:ext uri="{FF2B5EF4-FFF2-40B4-BE49-F238E27FC236}">
                    <a16:creationId xmlns:a16="http://schemas.microsoft.com/office/drawing/2014/main" id="{3597ACEE-A70A-175E-44C2-EF616D9B3EB9}"/>
                  </a:ext>
                </a:extLst>
              </p:cNvPr>
              <p:cNvSpPr/>
              <p:nvPr/>
            </p:nvSpPr>
            <p:spPr>
              <a:xfrm>
                <a:off x="7190075"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avec coin arrondi 14">
                <a:extLst>
                  <a:ext uri="{FF2B5EF4-FFF2-40B4-BE49-F238E27FC236}">
                    <a16:creationId xmlns:a16="http://schemas.microsoft.com/office/drawing/2014/main" id="{5D7CE9F0-1753-24DE-14CA-C61D81065B86}"/>
                  </a:ext>
                </a:extLst>
              </p:cNvPr>
              <p:cNvSpPr/>
              <p:nvPr/>
            </p:nvSpPr>
            <p:spPr>
              <a:xfrm rot="5400000">
                <a:off x="7489752" y="2518373"/>
                <a:ext cx="172150" cy="18776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avec coin arrondi 15">
                <a:extLst>
                  <a:ext uri="{FF2B5EF4-FFF2-40B4-BE49-F238E27FC236}">
                    <a16:creationId xmlns:a16="http://schemas.microsoft.com/office/drawing/2014/main" id="{FD4FBFAC-F573-89A4-91EC-A12473693567}"/>
                  </a:ext>
                </a:extLst>
              </p:cNvPr>
              <p:cNvSpPr/>
              <p:nvPr/>
            </p:nvSpPr>
            <p:spPr>
              <a:xfrm>
                <a:off x="7501809" y="2718518"/>
                <a:ext cx="128678" cy="46658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 avec coin arrondi 16">
                <a:extLst>
                  <a:ext uri="{FF2B5EF4-FFF2-40B4-BE49-F238E27FC236}">
                    <a16:creationId xmlns:a16="http://schemas.microsoft.com/office/drawing/2014/main" id="{FACA67EF-36D9-4B3D-CB69-18A087216A0E}"/>
                  </a:ext>
                </a:extLst>
              </p:cNvPr>
              <p:cNvSpPr/>
              <p:nvPr/>
            </p:nvSpPr>
            <p:spPr>
              <a:xfrm rot="14882969" flipV="1">
                <a:off x="7394666" y="1930579"/>
                <a:ext cx="471229" cy="10854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 avec coin arrondi 17">
                <a:extLst>
                  <a:ext uri="{FF2B5EF4-FFF2-40B4-BE49-F238E27FC236}">
                    <a16:creationId xmlns:a16="http://schemas.microsoft.com/office/drawing/2014/main" id="{A591FCCA-E1DE-4956-4D26-6EB7737B79C6}"/>
                  </a:ext>
                </a:extLst>
              </p:cNvPr>
              <p:cNvSpPr/>
              <p:nvPr/>
            </p:nvSpPr>
            <p:spPr>
              <a:xfrm rot="16200000">
                <a:off x="7571926" y="2284521"/>
                <a:ext cx="325451" cy="10466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 avec coin arrondi 18">
                <a:extLst>
                  <a:ext uri="{FF2B5EF4-FFF2-40B4-BE49-F238E27FC236}">
                    <a16:creationId xmlns:a16="http://schemas.microsoft.com/office/drawing/2014/main" id="{EBDD6579-B32B-9311-1619-FEAFD7C584B1}"/>
                  </a:ext>
                </a:extLst>
              </p:cNvPr>
              <p:cNvSpPr/>
              <p:nvPr/>
            </p:nvSpPr>
            <p:spPr>
              <a:xfrm flipV="1">
                <a:off x="7138785" y="2477122"/>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 avec coin arrondi 19">
                <a:extLst>
                  <a:ext uri="{FF2B5EF4-FFF2-40B4-BE49-F238E27FC236}">
                    <a16:creationId xmlns:a16="http://schemas.microsoft.com/office/drawing/2014/main" id="{99165A57-068F-4F24-8FED-7549BF6B676D}"/>
                  </a:ext>
                </a:extLst>
              </p:cNvPr>
              <p:cNvSpPr/>
              <p:nvPr/>
            </p:nvSpPr>
            <p:spPr>
              <a:xfrm flipV="1">
                <a:off x="7588129" y="2477121"/>
                <a:ext cx="165539" cy="111032"/>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avec coin arrondi 20">
                <a:extLst>
                  <a:ext uri="{FF2B5EF4-FFF2-40B4-BE49-F238E27FC236}">
                    <a16:creationId xmlns:a16="http://schemas.microsoft.com/office/drawing/2014/main" id="{A5D37C84-AD74-197D-7459-E36D79F14171}"/>
                  </a:ext>
                </a:extLst>
              </p:cNvPr>
              <p:cNvSpPr/>
              <p:nvPr/>
            </p:nvSpPr>
            <p:spPr>
              <a:xfrm>
                <a:off x="7453554" y="3204200"/>
                <a:ext cx="225187" cy="111032"/>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2" name="Connecteur droit 21">
                <a:extLst>
                  <a:ext uri="{FF2B5EF4-FFF2-40B4-BE49-F238E27FC236}">
                    <a16:creationId xmlns:a16="http://schemas.microsoft.com/office/drawing/2014/main" id="{521531CF-DD4A-CB3A-8482-8E2A1EF87456}"/>
                  </a:ext>
                </a:extLst>
              </p:cNvPr>
              <p:cNvCxnSpPr>
                <a:cxnSpLocks/>
              </p:cNvCxnSpPr>
              <p:nvPr/>
            </p:nvCxnSpPr>
            <p:spPr>
              <a:xfrm flipH="1">
                <a:off x="7138785" y="2734205"/>
                <a:ext cx="11163"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7568CDD8-367A-1C3A-E23C-C33C8328B9C1}"/>
                  </a:ext>
                </a:extLst>
              </p:cNvPr>
              <p:cNvCxnSpPr>
                <a:cxnSpLocks/>
              </p:cNvCxnSpPr>
              <p:nvPr/>
            </p:nvCxnSpPr>
            <p:spPr>
              <a:xfrm>
                <a:off x="7705955" y="2734205"/>
                <a:ext cx="28697" cy="52551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sp>
        <p:nvSpPr>
          <p:cNvPr id="61" name="ZoneTexte 60">
            <a:extLst>
              <a:ext uri="{FF2B5EF4-FFF2-40B4-BE49-F238E27FC236}">
                <a16:creationId xmlns:a16="http://schemas.microsoft.com/office/drawing/2014/main" id="{BBC5406B-A39C-6F25-41B5-D5446A193AD4}"/>
              </a:ext>
            </a:extLst>
          </p:cNvPr>
          <p:cNvSpPr txBox="1"/>
          <p:nvPr/>
        </p:nvSpPr>
        <p:spPr>
          <a:xfrm>
            <a:off x="755249" y="5536747"/>
            <a:ext cx="10479104" cy="646331"/>
          </a:xfrm>
          <a:prstGeom prst="rect">
            <a:avLst/>
          </a:prstGeom>
          <a:noFill/>
        </p:spPr>
        <p:txBody>
          <a:bodyPr wrap="square">
            <a:spAutoFit/>
          </a:bodyPr>
          <a:lstStyle/>
          <a:p>
            <a:r>
              <a:rPr lang="fr-FR" dirty="0"/>
              <a:t>Gardez vos mains sur vos genoux, soulevez la pointe droite, le talon bien au sol, redescendez la pointe. Puis idem avec le pied gauche</a:t>
            </a:r>
          </a:p>
        </p:txBody>
      </p:sp>
    </p:spTree>
    <p:extLst>
      <p:ext uri="{BB962C8B-B14F-4D97-AF65-F5344CB8AC3E}">
        <p14:creationId xmlns:p14="http://schemas.microsoft.com/office/powerpoint/2010/main" val="4118575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B314DB51-F56A-7B35-E399-21B56589EAAD}"/>
              </a:ext>
            </a:extLst>
          </p:cNvPr>
          <p:cNvGrpSpPr/>
          <p:nvPr/>
        </p:nvGrpSpPr>
        <p:grpSpPr>
          <a:xfrm>
            <a:off x="2280213" y="1300124"/>
            <a:ext cx="6224091" cy="2878338"/>
            <a:chOff x="6865794" y="3749060"/>
            <a:chExt cx="4635465" cy="1945940"/>
          </a:xfrm>
        </p:grpSpPr>
        <p:grpSp>
          <p:nvGrpSpPr>
            <p:cNvPr id="3" name="Groupe 2">
              <a:extLst>
                <a:ext uri="{FF2B5EF4-FFF2-40B4-BE49-F238E27FC236}">
                  <a16:creationId xmlns:a16="http://schemas.microsoft.com/office/drawing/2014/main" id="{18F438EC-BAF3-0E54-6022-B6FA53497CBC}"/>
                </a:ext>
              </a:extLst>
            </p:cNvPr>
            <p:cNvGrpSpPr/>
            <p:nvPr/>
          </p:nvGrpSpPr>
          <p:grpSpPr>
            <a:xfrm>
              <a:off x="6865794" y="3749060"/>
              <a:ext cx="1139965" cy="1935822"/>
              <a:chOff x="2476538" y="449481"/>
              <a:chExt cx="1566780" cy="2544579"/>
            </a:xfrm>
          </p:grpSpPr>
          <p:sp>
            <p:nvSpPr>
              <p:cNvPr id="31" name="Ellipse 30">
                <a:extLst>
                  <a:ext uri="{FF2B5EF4-FFF2-40B4-BE49-F238E27FC236}">
                    <a16:creationId xmlns:a16="http://schemas.microsoft.com/office/drawing/2014/main" id="{852F680B-EECF-63A7-9AD8-E5752CB6A6CF}"/>
                  </a:ext>
                </a:extLst>
              </p:cNvPr>
              <p:cNvSpPr/>
              <p:nvPr/>
            </p:nvSpPr>
            <p:spPr>
              <a:xfrm>
                <a:off x="3340542" y="449481"/>
                <a:ext cx="493160" cy="48288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avec coin arrondi 31">
                <a:extLst>
                  <a:ext uri="{FF2B5EF4-FFF2-40B4-BE49-F238E27FC236}">
                    <a16:creationId xmlns:a16="http://schemas.microsoft.com/office/drawing/2014/main" id="{C46A9536-7E21-B9FB-BC7B-9FA0AE9F4F09}"/>
                  </a:ext>
                </a:extLst>
              </p:cNvPr>
              <p:cNvSpPr/>
              <p:nvPr/>
            </p:nvSpPr>
            <p:spPr>
              <a:xfrm>
                <a:off x="3541471" y="987590"/>
                <a:ext cx="169651" cy="124770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 avec coin arrondi 32">
                <a:extLst>
                  <a:ext uri="{FF2B5EF4-FFF2-40B4-BE49-F238E27FC236}">
                    <a16:creationId xmlns:a16="http://schemas.microsoft.com/office/drawing/2014/main" id="{B7A8874B-16AF-5718-045D-BB35F3EAF659}"/>
                  </a:ext>
                </a:extLst>
              </p:cNvPr>
              <p:cNvSpPr/>
              <p:nvPr/>
            </p:nvSpPr>
            <p:spPr>
              <a:xfrm rot="17595043" flipV="1">
                <a:off x="3194684" y="1416176"/>
                <a:ext cx="646802" cy="13425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 avec coin arrondi 33">
                <a:extLst>
                  <a:ext uri="{FF2B5EF4-FFF2-40B4-BE49-F238E27FC236}">
                    <a16:creationId xmlns:a16="http://schemas.microsoft.com/office/drawing/2014/main" id="{7ACF907A-B253-A2A6-D36F-5F83300B2CD3}"/>
                  </a:ext>
                </a:extLst>
              </p:cNvPr>
              <p:cNvSpPr/>
              <p:nvPr/>
            </p:nvSpPr>
            <p:spPr>
              <a:xfrm rot="18723687">
                <a:off x="2985317" y="1923475"/>
                <a:ext cx="446710" cy="1142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avec coin arrondi 34">
                <a:extLst>
                  <a:ext uri="{FF2B5EF4-FFF2-40B4-BE49-F238E27FC236}">
                    <a16:creationId xmlns:a16="http://schemas.microsoft.com/office/drawing/2014/main" id="{342374FD-5B0F-B515-49F0-036964B894BC}"/>
                  </a:ext>
                </a:extLst>
              </p:cNvPr>
              <p:cNvSpPr/>
              <p:nvPr/>
            </p:nvSpPr>
            <p:spPr>
              <a:xfrm>
                <a:off x="2782421" y="2353637"/>
                <a:ext cx="164387" cy="64042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Rectangle : avec coin arrondi 35">
                <a:extLst>
                  <a:ext uri="{FF2B5EF4-FFF2-40B4-BE49-F238E27FC236}">
                    <a16:creationId xmlns:a16="http://schemas.microsoft.com/office/drawing/2014/main" id="{6DCAB0E4-6591-CFA4-8627-B6F3CA854E26}"/>
                  </a:ext>
                </a:extLst>
              </p:cNvPr>
              <p:cNvSpPr/>
              <p:nvPr/>
            </p:nvSpPr>
            <p:spPr>
              <a:xfrm rot="5400000">
                <a:off x="3244300" y="1844213"/>
                <a:ext cx="164387" cy="81165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Rectangle : avec coin arrondi 36">
                <a:extLst>
                  <a:ext uri="{FF2B5EF4-FFF2-40B4-BE49-F238E27FC236}">
                    <a16:creationId xmlns:a16="http://schemas.microsoft.com/office/drawing/2014/main" id="{3878A44A-B53A-DFCA-3367-8120CD3F05A6}"/>
                  </a:ext>
                </a:extLst>
              </p:cNvPr>
              <p:cNvSpPr/>
              <p:nvPr/>
            </p:nvSpPr>
            <p:spPr>
              <a:xfrm>
                <a:off x="2476538" y="2893031"/>
                <a:ext cx="287677" cy="10102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ectangle : avec coin arrondi 37">
                <a:extLst>
                  <a:ext uri="{FF2B5EF4-FFF2-40B4-BE49-F238E27FC236}">
                    <a16:creationId xmlns:a16="http://schemas.microsoft.com/office/drawing/2014/main" id="{10542EA6-D828-D541-44F4-816CCDB28C7A}"/>
                  </a:ext>
                </a:extLst>
              </p:cNvPr>
              <p:cNvSpPr/>
              <p:nvPr/>
            </p:nvSpPr>
            <p:spPr>
              <a:xfrm flipV="1">
                <a:off x="2853780" y="2098498"/>
                <a:ext cx="211477" cy="152401"/>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9" name="Connecteur droit 38">
                <a:extLst>
                  <a:ext uri="{FF2B5EF4-FFF2-40B4-BE49-F238E27FC236}">
                    <a16:creationId xmlns:a16="http://schemas.microsoft.com/office/drawing/2014/main" id="{49CBE76F-984C-09EC-A1F2-5AF112676349}"/>
                  </a:ext>
                </a:extLst>
              </p:cNvPr>
              <p:cNvCxnSpPr>
                <a:cxnSpLocks/>
              </p:cNvCxnSpPr>
              <p:nvPr/>
            </p:nvCxnSpPr>
            <p:spPr>
              <a:xfrm>
                <a:off x="4043318" y="1350009"/>
                <a:ext cx="0" cy="164405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Connecteur droit 39">
                <a:extLst>
                  <a:ext uri="{FF2B5EF4-FFF2-40B4-BE49-F238E27FC236}">
                    <a16:creationId xmlns:a16="http://schemas.microsoft.com/office/drawing/2014/main" id="{1F66DC28-4A99-1EAF-3E03-A928EFA35BDE}"/>
                  </a:ext>
                </a:extLst>
              </p:cNvPr>
              <p:cNvCxnSpPr>
                <a:cxnSpLocks/>
              </p:cNvCxnSpPr>
              <p:nvPr/>
            </p:nvCxnSpPr>
            <p:spPr>
              <a:xfrm flipH="1">
                <a:off x="3025945" y="2399253"/>
                <a:ext cx="1017373" cy="812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86E4F800-05B7-5136-B73E-BF1E651E9D91}"/>
                  </a:ext>
                </a:extLst>
              </p:cNvPr>
              <p:cNvCxnSpPr>
                <a:cxnSpLocks/>
              </p:cNvCxnSpPr>
              <p:nvPr/>
            </p:nvCxnSpPr>
            <p:spPr>
              <a:xfrm>
                <a:off x="3044747" y="2399253"/>
                <a:ext cx="8638" cy="59480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4" name="Groupe 3">
              <a:extLst>
                <a:ext uri="{FF2B5EF4-FFF2-40B4-BE49-F238E27FC236}">
                  <a16:creationId xmlns:a16="http://schemas.microsoft.com/office/drawing/2014/main" id="{EA797996-8BA1-65B4-5340-18ABAAA673D1}"/>
                </a:ext>
              </a:extLst>
            </p:cNvPr>
            <p:cNvGrpSpPr/>
            <p:nvPr/>
          </p:nvGrpSpPr>
          <p:grpSpPr>
            <a:xfrm>
              <a:off x="10367409" y="3759178"/>
              <a:ext cx="1133850" cy="1935822"/>
              <a:chOff x="2476538" y="449481"/>
              <a:chExt cx="1566780" cy="2544579"/>
            </a:xfrm>
          </p:grpSpPr>
          <p:sp>
            <p:nvSpPr>
              <p:cNvPr id="20" name="Ellipse 19">
                <a:extLst>
                  <a:ext uri="{FF2B5EF4-FFF2-40B4-BE49-F238E27FC236}">
                    <a16:creationId xmlns:a16="http://schemas.microsoft.com/office/drawing/2014/main" id="{47ECD7EF-C179-D8A1-D2EE-CDD2AF3BBE29}"/>
                  </a:ext>
                </a:extLst>
              </p:cNvPr>
              <p:cNvSpPr/>
              <p:nvPr/>
            </p:nvSpPr>
            <p:spPr>
              <a:xfrm>
                <a:off x="3340542" y="449481"/>
                <a:ext cx="493160" cy="48288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Rectangle : avec coin arrondi 20">
                <a:extLst>
                  <a:ext uri="{FF2B5EF4-FFF2-40B4-BE49-F238E27FC236}">
                    <a16:creationId xmlns:a16="http://schemas.microsoft.com/office/drawing/2014/main" id="{141972E2-7653-2807-A2DF-3E1F66071EA0}"/>
                  </a:ext>
                </a:extLst>
              </p:cNvPr>
              <p:cNvSpPr/>
              <p:nvPr/>
            </p:nvSpPr>
            <p:spPr>
              <a:xfrm>
                <a:off x="3541471" y="987590"/>
                <a:ext cx="169651" cy="124770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 avec coin arrondi 21">
                <a:extLst>
                  <a:ext uri="{FF2B5EF4-FFF2-40B4-BE49-F238E27FC236}">
                    <a16:creationId xmlns:a16="http://schemas.microsoft.com/office/drawing/2014/main" id="{4268DD09-3993-1B12-2394-BCD8EE017474}"/>
                  </a:ext>
                </a:extLst>
              </p:cNvPr>
              <p:cNvSpPr/>
              <p:nvPr/>
            </p:nvSpPr>
            <p:spPr>
              <a:xfrm rot="17595043" flipV="1">
                <a:off x="3194684" y="1416176"/>
                <a:ext cx="646802" cy="13425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 avec coin arrondi 22">
                <a:extLst>
                  <a:ext uri="{FF2B5EF4-FFF2-40B4-BE49-F238E27FC236}">
                    <a16:creationId xmlns:a16="http://schemas.microsoft.com/office/drawing/2014/main" id="{1276F1E6-5BFE-3049-4755-E50868380B16}"/>
                  </a:ext>
                </a:extLst>
              </p:cNvPr>
              <p:cNvSpPr/>
              <p:nvPr/>
            </p:nvSpPr>
            <p:spPr>
              <a:xfrm rot="18723687">
                <a:off x="2985317" y="1923475"/>
                <a:ext cx="446710" cy="1142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 avec coin arrondi 23">
                <a:extLst>
                  <a:ext uri="{FF2B5EF4-FFF2-40B4-BE49-F238E27FC236}">
                    <a16:creationId xmlns:a16="http://schemas.microsoft.com/office/drawing/2014/main" id="{27A13806-208A-1469-DEAE-F1511007A18D}"/>
                  </a:ext>
                </a:extLst>
              </p:cNvPr>
              <p:cNvSpPr/>
              <p:nvPr/>
            </p:nvSpPr>
            <p:spPr>
              <a:xfrm>
                <a:off x="2782421" y="2353637"/>
                <a:ext cx="164387" cy="640423"/>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ectangle : avec coin arrondi 24">
                <a:extLst>
                  <a:ext uri="{FF2B5EF4-FFF2-40B4-BE49-F238E27FC236}">
                    <a16:creationId xmlns:a16="http://schemas.microsoft.com/office/drawing/2014/main" id="{95AB77AD-9FC6-65FE-83C3-D9E718EC0A5B}"/>
                  </a:ext>
                </a:extLst>
              </p:cNvPr>
              <p:cNvSpPr/>
              <p:nvPr/>
            </p:nvSpPr>
            <p:spPr>
              <a:xfrm rot="5400000">
                <a:off x="3244300" y="1844213"/>
                <a:ext cx="164387" cy="81165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ectangle : avec coin arrondi 25">
                <a:extLst>
                  <a:ext uri="{FF2B5EF4-FFF2-40B4-BE49-F238E27FC236}">
                    <a16:creationId xmlns:a16="http://schemas.microsoft.com/office/drawing/2014/main" id="{ADBCC052-D5AA-05AF-656F-7A37BC8154EA}"/>
                  </a:ext>
                </a:extLst>
              </p:cNvPr>
              <p:cNvSpPr/>
              <p:nvPr/>
            </p:nvSpPr>
            <p:spPr>
              <a:xfrm>
                <a:off x="2476538" y="2893031"/>
                <a:ext cx="287677" cy="10102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 avec coin arrondi 26">
                <a:extLst>
                  <a:ext uri="{FF2B5EF4-FFF2-40B4-BE49-F238E27FC236}">
                    <a16:creationId xmlns:a16="http://schemas.microsoft.com/office/drawing/2014/main" id="{CC8D5B70-89CA-DF44-8898-DFA2CB28991F}"/>
                  </a:ext>
                </a:extLst>
              </p:cNvPr>
              <p:cNvSpPr/>
              <p:nvPr/>
            </p:nvSpPr>
            <p:spPr>
              <a:xfrm flipV="1">
                <a:off x="2853780" y="2098498"/>
                <a:ext cx="211477" cy="152401"/>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8" name="Connecteur droit 27">
                <a:extLst>
                  <a:ext uri="{FF2B5EF4-FFF2-40B4-BE49-F238E27FC236}">
                    <a16:creationId xmlns:a16="http://schemas.microsoft.com/office/drawing/2014/main" id="{59D0485B-0803-AA4F-CF65-A07AF7FA7F27}"/>
                  </a:ext>
                </a:extLst>
              </p:cNvPr>
              <p:cNvCxnSpPr>
                <a:cxnSpLocks/>
              </p:cNvCxnSpPr>
              <p:nvPr/>
            </p:nvCxnSpPr>
            <p:spPr>
              <a:xfrm>
                <a:off x="4043318" y="1350009"/>
                <a:ext cx="0" cy="164405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a16="http://schemas.microsoft.com/office/drawing/2014/main" id="{DDA3DE6C-2D42-C105-D2CE-7DE54B4B609D}"/>
                  </a:ext>
                </a:extLst>
              </p:cNvPr>
              <p:cNvCxnSpPr>
                <a:cxnSpLocks/>
              </p:cNvCxnSpPr>
              <p:nvPr/>
            </p:nvCxnSpPr>
            <p:spPr>
              <a:xfrm flipH="1">
                <a:off x="3025945" y="2399253"/>
                <a:ext cx="1017373" cy="812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0" name="Connecteur droit 29">
                <a:extLst>
                  <a:ext uri="{FF2B5EF4-FFF2-40B4-BE49-F238E27FC236}">
                    <a16:creationId xmlns:a16="http://schemas.microsoft.com/office/drawing/2014/main" id="{DA782EF4-075B-2F0C-2497-250ACA32532A}"/>
                  </a:ext>
                </a:extLst>
              </p:cNvPr>
              <p:cNvCxnSpPr>
                <a:cxnSpLocks/>
              </p:cNvCxnSpPr>
              <p:nvPr/>
            </p:nvCxnSpPr>
            <p:spPr>
              <a:xfrm>
                <a:off x="3044747" y="2399253"/>
                <a:ext cx="8638" cy="59480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grpSp>
          <p:nvGrpSpPr>
            <p:cNvPr id="5" name="Groupe 4">
              <a:extLst>
                <a:ext uri="{FF2B5EF4-FFF2-40B4-BE49-F238E27FC236}">
                  <a16:creationId xmlns:a16="http://schemas.microsoft.com/office/drawing/2014/main" id="{6206FC14-29EB-4AAF-21B5-F5CA7513690E}"/>
                </a:ext>
              </a:extLst>
            </p:cNvPr>
            <p:cNvGrpSpPr/>
            <p:nvPr/>
          </p:nvGrpSpPr>
          <p:grpSpPr>
            <a:xfrm>
              <a:off x="8536681" y="3749060"/>
              <a:ext cx="1508245" cy="1935822"/>
              <a:chOff x="8346541" y="676348"/>
              <a:chExt cx="1508245" cy="1935822"/>
            </a:xfrm>
          </p:grpSpPr>
          <p:grpSp>
            <p:nvGrpSpPr>
              <p:cNvPr id="6" name="Groupe 5">
                <a:extLst>
                  <a:ext uri="{FF2B5EF4-FFF2-40B4-BE49-F238E27FC236}">
                    <a16:creationId xmlns:a16="http://schemas.microsoft.com/office/drawing/2014/main" id="{AB525E9B-4C05-7ECC-FE76-798398BDCD35}"/>
                  </a:ext>
                </a:extLst>
              </p:cNvPr>
              <p:cNvGrpSpPr/>
              <p:nvPr/>
            </p:nvGrpSpPr>
            <p:grpSpPr>
              <a:xfrm>
                <a:off x="8346541" y="676348"/>
                <a:ext cx="1508245" cy="1935822"/>
                <a:chOff x="1970369" y="449481"/>
                <a:chExt cx="2072949" cy="2544579"/>
              </a:xfrm>
            </p:grpSpPr>
            <p:sp>
              <p:nvSpPr>
                <p:cNvPr id="9" name="Ellipse 8">
                  <a:extLst>
                    <a:ext uri="{FF2B5EF4-FFF2-40B4-BE49-F238E27FC236}">
                      <a16:creationId xmlns:a16="http://schemas.microsoft.com/office/drawing/2014/main" id="{B9C81E80-3908-5FE8-74C5-6EE7CC598682}"/>
                    </a:ext>
                  </a:extLst>
                </p:cNvPr>
                <p:cNvSpPr/>
                <p:nvPr/>
              </p:nvSpPr>
              <p:spPr>
                <a:xfrm>
                  <a:off x="3340542" y="449481"/>
                  <a:ext cx="493160" cy="48288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 avec coin arrondi 9">
                  <a:extLst>
                    <a:ext uri="{FF2B5EF4-FFF2-40B4-BE49-F238E27FC236}">
                      <a16:creationId xmlns:a16="http://schemas.microsoft.com/office/drawing/2014/main" id="{1D2BF00F-0102-FC46-426D-217430C17E00}"/>
                    </a:ext>
                  </a:extLst>
                </p:cNvPr>
                <p:cNvSpPr/>
                <p:nvPr/>
              </p:nvSpPr>
              <p:spPr>
                <a:xfrm>
                  <a:off x="3541471" y="987590"/>
                  <a:ext cx="169651" cy="1247706"/>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 avec coin arrondi 10">
                  <a:extLst>
                    <a:ext uri="{FF2B5EF4-FFF2-40B4-BE49-F238E27FC236}">
                      <a16:creationId xmlns:a16="http://schemas.microsoft.com/office/drawing/2014/main" id="{3FB16752-E5EA-16E3-7659-BFE550339707}"/>
                    </a:ext>
                  </a:extLst>
                </p:cNvPr>
                <p:cNvSpPr/>
                <p:nvPr/>
              </p:nvSpPr>
              <p:spPr>
                <a:xfrm rot="17595043" flipV="1">
                  <a:off x="3194684" y="1416176"/>
                  <a:ext cx="646802" cy="134255"/>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avec coin arrondi 11">
                  <a:extLst>
                    <a:ext uri="{FF2B5EF4-FFF2-40B4-BE49-F238E27FC236}">
                      <a16:creationId xmlns:a16="http://schemas.microsoft.com/office/drawing/2014/main" id="{CAB05767-3FEC-2B2A-AD25-BD090C89CE27}"/>
                    </a:ext>
                  </a:extLst>
                </p:cNvPr>
                <p:cNvSpPr/>
                <p:nvPr/>
              </p:nvSpPr>
              <p:spPr>
                <a:xfrm rot="18723687">
                  <a:off x="2985317" y="1923475"/>
                  <a:ext cx="446710" cy="11421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avec coin arrondi 12">
                  <a:extLst>
                    <a:ext uri="{FF2B5EF4-FFF2-40B4-BE49-F238E27FC236}">
                      <a16:creationId xmlns:a16="http://schemas.microsoft.com/office/drawing/2014/main" id="{27801A54-2A85-80EB-95A1-780226C08336}"/>
                    </a:ext>
                  </a:extLst>
                </p:cNvPr>
                <p:cNvSpPr/>
                <p:nvPr/>
              </p:nvSpPr>
              <p:spPr>
                <a:xfrm rot="4558157">
                  <a:off x="2542724" y="2039460"/>
                  <a:ext cx="126460" cy="669627"/>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 avec coin arrondi 13">
                  <a:extLst>
                    <a:ext uri="{FF2B5EF4-FFF2-40B4-BE49-F238E27FC236}">
                      <a16:creationId xmlns:a16="http://schemas.microsoft.com/office/drawing/2014/main" id="{57A01A80-545A-8F40-AC35-0222FA21585D}"/>
                    </a:ext>
                  </a:extLst>
                </p:cNvPr>
                <p:cNvSpPr/>
                <p:nvPr/>
              </p:nvSpPr>
              <p:spPr>
                <a:xfrm rot="5400000">
                  <a:off x="3244300" y="1844213"/>
                  <a:ext cx="164387" cy="811658"/>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 avec coin arrondi 14">
                  <a:extLst>
                    <a:ext uri="{FF2B5EF4-FFF2-40B4-BE49-F238E27FC236}">
                      <a16:creationId xmlns:a16="http://schemas.microsoft.com/office/drawing/2014/main" id="{F4416F8B-BADA-133B-A212-6A52BDFC8F08}"/>
                    </a:ext>
                  </a:extLst>
                </p:cNvPr>
                <p:cNvSpPr/>
                <p:nvPr/>
              </p:nvSpPr>
              <p:spPr>
                <a:xfrm rot="543726">
                  <a:off x="1970369" y="2412221"/>
                  <a:ext cx="287677" cy="10102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 avec coin arrondi 15">
                  <a:extLst>
                    <a:ext uri="{FF2B5EF4-FFF2-40B4-BE49-F238E27FC236}">
                      <a16:creationId xmlns:a16="http://schemas.microsoft.com/office/drawing/2014/main" id="{36D81E97-FA36-4C62-DF84-815F573E1556}"/>
                    </a:ext>
                  </a:extLst>
                </p:cNvPr>
                <p:cNvSpPr/>
                <p:nvPr/>
              </p:nvSpPr>
              <p:spPr>
                <a:xfrm flipV="1">
                  <a:off x="2853780" y="2098498"/>
                  <a:ext cx="211477" cy="152401"/>
                </a:xfrm>
                <a:prstGeom prst="round1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Connecteur droit 16">
                  <a:extLst>
                    <a:ext uri="{FF2B5EF4-FFF2-40B4-BE49-F238E27FC236}">
                      <a16:creationId xmlns:a16="http://schemas.microsoft.com/office/drawing/2014/main" id="{473D94E9-509A-107B-09E4-9726405E0AAE}"/>
                    </a:ext>
                  </a:extLst>
                </p:cNvPr>
                <p:cNvCxnSpPr>
                  <a:cxnSpLocks/>
                </p:cNvCxnSpPr>
                <p:nvPr/>
              </p:nvCxnSpPr>
              <p:spPr>
                <a:xfrm>
                  <a:off x="4043318" y="1350009"/>
                  <a:ext cx="0" cy="164405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id="{DBFC30A5-2E41-6CB6-48D6-4A547DB0DBF3}"/>
                    </a:ext>
                  </a:extLst>
                </p:cNvPr>
                <p:cNvCxnSpPr>
                  <a:cxnSpLocks/>
                </p:cNvCxnSpPr>
                <p:nvPr/>
              </p:nvCxnSpPr>
              <p:spPr>
                <a:xfrm flipH="1">
                  <a:off x="3025945" y="2399253"/>
                  <a:ext cx="1017373" cy="8121"/>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9" name="Connecteur droit 18">
                  <a:extLst>
                    <a:ext uri="{FF2B5EF4-FFF2-40B4-BE49-F238E27FC236}">
                      <a16:creationId xmlns:a16="http://schemas.microsoft.com/office/drawing/2014/main" id="{520CD1A2-83A3-A18E-84DA-1E7F688E781F}"/>
                    </a:ext>
                  </a:extLst>
                </p:cNvPr>
                <p:cNvCxnSpPr>
                  <a:cxnSpLocks/>
                </p:cNvCxnSpPr>
                <p:nvPr/>
              </p:nvCxnSpPr>
              <p:spPr>
                <a:xfrm>
                  <a:off x="3044747" y="2399253"/>
                  <a:ext cx="8638" cy="594807"/>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grpSp>
          <p:sp>
            <p:nvSpPr>
              <p:cNvPr id="7" name="Rectangle : avec coin arrondi 6">
                <a:extLst>
                  <a:ext uri="{FF2B5EF4-FFF2-40B4-BE49-F238E27FC236}">
                    <a16:creationId xmlns:a16="http://schemas.microsoft.com/office/drawing/2014/main" id="{2C22563A-E321-AD46-5D8C-59552EFFC45D}"/>
                  </a:ext>
                </a:extLst>
              </p:cNvPr>
              <p:cNvSpPr/>
              <p:nvPr/>
            </p:nvSpPr>
            <p:spPr>
              <a:xfrm>
                <a:off x="8982422" y="2113898"/>
                <a:ext cx="118964" cy="487210"/>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 avec coin arrondi 7">
                <a:extLst>
                  <a:ext uri="{FF2B5EF4-FFF2-40B4-BE49-F238E27FC236}">
                    <a16:creationId xmlns:a16="http://schemas.microsoft.com/office/drawing/2014/main" id="{F37297A2-8451-6D15-56FC-167EC3936DE5}"/>
                  </a:ext>
                </a:extLst>
              </p:cNvPr>
              <p:cNvSpPr/>
              <p:nvPr/>
            </p:nvSpPr>
            <p:spPr>
              <a:xfrm>
                <a:off x="8747380" y="2535311"/>
                <a:ext cx="208187" cy="76859"/>
              </a:xfrm>
              <a:prstGeom prst="round1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grpSp>
      <p:sp>
        <p:nvSpPr>
          <p:cNvPr id="43" name="ZoneTexte 42">
            <a:extLst>
              <a:ext uri="{FF2B5EF4-FFF2-40B4-BE49-F238E27FC236}">
                <a16:creationId xmlns:a16="http://schemas.microsoft.com/office/drawing/2014/main" id="{55329DEE-0B3E-20D3-02CE-A2C49712131D}"/>
              </a:ext>
            </a:extLst>
          </p:cNvPr>
          <p:cNvSpPr txBox="1"/>
          <p:nvPr/>
        </p:nvSpPr>
        <p:spPr>
          <a:xfrm>
            <a:off x="988015" y="5773509"/>
            <a:ext cx="10736141" cy="369332"/>
          </a:xfrm>
          <a:prstGeom prst="rect">
            <a:avLst/>
          </a:prstGeom>
          <a:noFill/>
        </p:spPr>
        <p:txBody>
          <a:bodyPr wrap="square">
            <a:spAutoFit/>
          </a:bodyPr>
          <a:lstStyle/>
          <a:p>
            <a:r>
              <a:rPr lang="fr-FR" dirty="0"/>
              <a:t>Tendez la jambe droite, compter jusqu’à 3 et la reposer par terre. Faites pareil avec la gauche</a:t>
            </a:r>
          </a:p>
        </p:txBody>
      </p:sp>
    </p:spTree>
    <p:extLst>
      <p:ext uri="{BB962C8B-B14F-4D97-AF65-F5344CB8AC3E}">
        <p14:creationId xmlns:p14="http://schemas.microsoft.com/office/powerpoint/2010/main" val="162340137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TotalTime>
  <Words>339</Words>
  <Application>Microsoft Office PowerPoint</Application>
  <PresentationFormat>Grand écran</PresentationFormat>
  <Paragraphs>16</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Calibri Light</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Microsoft Office User</dc:creator>
  <cp:lastModifiedBy>Danièle</cp:lastModifiedBy>
  <cp:revision>13</cp:revision>
  <dcterms:created xsi:type="dcterms:W3CDTF">2023-09-12T13:56:47Z</dcterms:created>
  <dcterms:modified xsi:type="dcterms:W3CDTF">2023-11-02T23:52:31Z</dcterms:modified>
</cp:coreProperties>
</file>