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93" r:id="rId3"/>
    <p:sldId id="294" r:id="rId4"/>
  </p:sldIdLst>
  <p:sldSz cx="12192000" cy="6858000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126BF-5D1A-4BB7-97B2-0473726E79BC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5C91D-AB82-4D40-8778-1D17A0716D9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3264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19C98-C751-473D-8BA6-A2D71EC0CFF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8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19C98-C751-473D-8BA6-A2D71EC0CFF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4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7CCEE-602A-4A52-8A70-114BCCFC9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672CA0-2CB3-457B-837D-A49979677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86FF47-5557-4490-A02B-B2B85502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44369E-6F87-4BE3-A81C-79EA9D04D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9FBFC5-3C12-44A4-B028-896F706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549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CD7468-E6BF-4103-99D1-7CB0ACD9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DE5632-C335-488D-B372-43FFA11C5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BC8DD0-9AE5-4D34-9C85-004D077C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23AC3C-2C4F-4870-B5CA-C55FBCF3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5762EB-96D1-440B-9B9D-0BA7F8EF9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853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10C11C-AF99-4C98-A2FD-0B5A2D381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CAFF08-FFEB-4F6D-B1E0-618BEFCAF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73A0D0-EE24-42CB-AA1B-FDEE5193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B5E2DE-D080-4974-9ABA-63B567ED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17BC7B-C417-4F12-BC22-6F46C555D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041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AC343E-94E5-4340-9755-87910397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B9A2EC-A847-4D0F-8F50-D8A0734CF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7119CD-A786-4314-814E-DEA92C87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EBCA7D-4FE1-4F65-B27A-10B372D4E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1D00C7-1C85-4304-BA63-2CC63CE3D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6183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B24C89-1AD6-4DCC-AA70-088743F0A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62CAE8-D3D9-467E-814E-AB4F84211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7D708E-7103-4746-BD82-F427CF75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B64AD8-153C-4B7D-A5F4-E95AEC0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18055F-F2FE-42CF-82C6-522FB7EA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2714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878DE-2698-4F4A-80EF-C59CA39F0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9BFEED-FCDE-4DE0-90DF-A836634AF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E7652D-B3DB-4657-B9DF-E3611F137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02CA64-B446-47EF-BC49-4CB87DB5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F3C4A4-B541-4C9B-AC64-904BBA966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A87ADB-E49E-4545-B460-CB00AAA4B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4345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1159A3-F41A-4C7B-9FB7-EF3F99549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17902-303C-4682-ABBA-28974B63B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3DC64F-9CA1-49D0-94F9-3D711CF12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F66D20-0F38-454B-ABA4-A101D2BF71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BCAD9E-3396-47ED-9BA5-3E406B091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62F6CDD-7A9E-4994-AE0F-93A9F49A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15E42C3-E35E-4FEB-B46B-D06E8F86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57F16BB-E1F4-47ED-935D-FAE8BC33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5898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294EF3-1719-49C9-BE1C-8A01C28AC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72CC55-3E6D-4653-9ADE-3A3BB9EE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92A55B-9042-4F31-9F01-148D583B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2B4D3D-B6DA-41D5-906B-8D7DF4846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867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00F942F-CD7C-458F-BD37-90E1F3F7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36CF7A4-168C-42DD-B33B-E760E038B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7D57A6-0920-4C8F-95D2-01DDF358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333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21688-5D46-41B0-AC7C-D911903C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24534F-1D46-4A56-9106-628F31008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0E13EF-FA8C-49D0-A311-003A24366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1F3A82-3839-45BD-B30F-364344FF8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3DA6A5-8B26-4610-B828-D377817B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5C4DBE-0572-467C-AE8F-E97527D8A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049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0C0312-741C-441C-A31E-BB712B808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9203B98-C7C5-407F-9A94-5EC58AFD77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6D3112-4975-4470-8ADD-08E67E345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BDC608-FEDD-4B17-A604-942A29473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EEBF30-8A19-4B21-804E-0AEF8468D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95C9E5-97ED-49F6-97AA-FE068252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417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35A82AB-2266-4B00-8625-B4DAC4CE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D33659-6167-41CF-B13F-9FF9F1CE4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117311-5700-46D1-8166-74A3CC3DC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069F3-C869-4A3D-9D79-43FE32FDF400}" type="datetimeFigureOut">
              <a:rPr lang="fr-CH" smtClean="0"/>
              <a:t>02.11.2023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5F2836-1CCC-423F-A7AA-2F7428BDE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CCE259-9F09-44A2-AB5E-740545A41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D500E-334B-46A8-92AB-7CA792CFFA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1817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 pointing to fac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5113" y="733873"/>
            <a:ext cx="4188772" cy="4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1877" y="733873"/>
            <a:ext cx="63537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itchFamily="18" charset="0"/>
              </a:rPr>
              <a:t>Validation: </a:t>
            </a:r>
          </a:p>
          <a:p>
            <a:r>
              <a:rPr lang="fr-FR" sz="2800" dirty="0"/>
              <a:t>une méthode de communication </a:t>
            </a:r>
          </a:p>
          <a:p>
            <a:r>
              <a:rPr lang="fr-FR" sz="2800" dirty="0"/>
              <a:t>avec les personnes âgées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latin typeface="Times New Roman" pitchFamily="18" charset="0"/>
              </a:rPr>
              <a:t>Attitude : empathie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latin typeface="Times New Roman" pitchFamily="18" charset="0"/>
              </a:rPr>
              <a:t>Théorie : psychologie humaniste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latin typeface="Times New Roman" pitchFamily="18" charset="0"/>
              </a:rPr>
              <a:t>Techniques verbales et non verbales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latin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1877" y="4925156"/>
            <a:ext cx="6513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développée par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Naomi Feil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22" y="135002"/>
            <a:ext cx="5496612" cy="647423"/>
          </a:xfrm>
        </p:spPr>
        <p:txBody>
          <a:bodyPr>
            <a:normAutofit/>
          </a:bodyPr>
          <a:lstStyle/>
          <a:p>
            <a:r>
              <a:rPr lang="en-US" sz="3200" dirty="0" err="1"/>
              <a:t>Besoins</a:t>
            </a:r>
            <a:r>
              <a:rPr lang="en-US" sz="3200" dirty="0"/>
              <a:t> </a:t>
            </a:r>
            <a:r>
              <a:rPr lang="en-US" sz="3200" dirty="0" err="1"/>
              <a:t>humains</a:t>
            </a:r>
            <a:r>
              <a:rPr lang="en-US" sz="3200" dirty="0"/>
              <a:t> </a:t>
            </a:r>
            <a:r>
              <a:rPr lang="en-US" sz="3200" dirty="0" err="1"/>
              <a:t>fondamentaux</a:t>
            </a:r>
            <a:endParaRPr lang="en-US" sz="3200" dirty="0"/>
          </a:p>
        </p:txBody>
      </p:sp>
      <p:pic>
        <p:nvPicPr>
          <p:cNvPr id="3" name="Picture 4" descr="http://www.thenewsleaders.net/wp-content/uploads/2013/12/Baby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757" y="2362151"/>
            <a:ext cx="5430175" cy="4072633"/>
          </a:xfrm>
          <a:prstGeom prst="rect">
            <a:avLst/>
          </a:prstGeom>
          <a:noFill/>
        </p:spPr>
      </p:pic>
      <p:pic>
        <p:nvPicPr>
          <p:cNvPr id="4" name="irc_mi" descr="http://4.bp.blogspot.com/-24JMUqxCjfk/UebxDfxNUvI/AAAAAAAASUM/J76kR5o_IE0/s1600/Screen+Shot+2013-07-17+at+12.27.37+PM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2333" y="2362151"/>
            <a:ext cx="6166910" cy="407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4AA7BE4-4959-432E-B437-80BF3770F920}"/>
              </a:ext>
            </a:extLst>
          </p:cNvPr>
          <p:cNvSpPr txBox="1"/>
          <p:nvPr/>
        </p:nvSpPr>
        <p:spPr>
          <a:xfrm>
            <a:off x="1883022" y="756207"/>
            <a:ext cx="8507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dirty="0"/>
              <a:t>Besoin de se sentir en sécurité</a:t>
            </a:r>
          </a:p>
          <a:p>
            <a:r>
              <a:rPr lang="fr-CH" sz="2400" dirty="0"/>
              <a:t>Besoin de se sentir </a:t>
            </a:r>
            <a:r>
              <a:rPr lang="fr-CH" sz="2400" dirty="0" err="1"/>
              <a:t>aimé-e</a:t>
            </a:r>
            <a:endParaRPr lang="fr-CH" sz="2400" dirty="0"/>
          </a:p>
          <a:p>
            <a:r>
              <a:rPr lang="fr-CH" sz="2400" dirty="0"/>
              <a:t>Besoin de se sentir utile et </a:t>
            </a:r>
            <a:r>
              <a:rPr lang="fr-CH" sz="2400" dirty="0" err="1"/>
              <a:t>reconnu-e</a:t>
            </a:r>
            <a:endParaRPr lang="fr-CH" sz="2400" dirty="0"/>
          </a:p>
          <a:p>
            <a:r>
              <a:rPr lang="fr-CH" sz="2400" dirty="0"/>
              <a:t>Besoin de pouvoir exprimer des émotions et se sentir </a:t>
            </a:r>
            <a:r>
              <a:rPr lang="fr-CH" sz="2400" dirty="0" err="1"/>
              <a:t>entendu-e</a:t>
            </a:r>
            <a:endParaRPr lang="fr-CH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 pointing to fac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5113" y="733873"/>
            <a:ext cx="4188772" cy="4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7327" y="589203"/>
            <a:ext cx="63537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itchFamily="18" charset="0"/>
              </a:rPr>
              <a:t>A qui </a:t>
            </a:r>
            <a:r>
              <a:rPr lang="en-US" sz="4400" dirty="0" err="1">
                <a:latin typeface="Times New Roman" pitchFamily="18" charset="0"/>
              </a:rPr>
              <a:t>vous</a:t>
            </a:r>
            <a:r>
              <a:rPr lang="en-US" sz="4400" dirty="0">
                <a:latin typeface="Times New Roman" pitchFamily="18" charset="0"/>
              </a:rPr>
              <a:t> fait </a:t>
            </a:r>
            <a:r>
              <a:rPr lang="en-US" sz="4400" dirty="0" err="1">
                <a:latin typeface="Times New Roman" pitchFamily="18" charset="0"/>
              </a:rPr>
              <a:t>penser</a:t>
            </a:r>
            <a:r>
              <a:rPr lang="en-US" sz="4400" dirty="0">
                <a:latin typeface="Times New Roman" pitchFamily="18" charset="0"/>
              </a:rPr>
              <a:t>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739434" y="5862263"/>
            <a:ext cx="2544451" cy="365125"/>
          </a:xfrm>
        </p:spPr>
        <p:txBody>
          <a:bodyPr/>
          <a:lstStyle/>
          <a:p>
            <a:r>
              <a:rPr lang="en-US" dirty="0"/>
              <a:t>© </a:t>
            </a:r>
            <a:r>
              <a:rPr lang="en-US" dirty="0" err="1"/>
              <a:t>Valdation</a:t>
            </a:r>
            <a:r>
              <a:rPr lang="en-US" dirty="0"/>
              <a:t> Training Institute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03C5969-DA05-489D-A908-2C8C9AA0651F}"/>
              </a:ext>
            </a:extLst>
          </p:cNvPr>
          <p:cNvSpPr txBox="1"/>
          <p:nvPr/>
        </p:nvSpPr>
        <p:spPr>
          <a:xfrm>
            <a:off x="433658" y="1581085"/>
            <a:ext cx="6042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600" dirty="0"/>
              <a:t>Le besoin de se sentir aimé </a:t>
            </a:r>
          </a:p>
          <a:p>
            <a:r>
              <a:rPr lang="fr-CH" sz="3600" dirty="0"/>
              <a:t>Le besoin de se sentir utile</a:t>
            </a:r>
            <a:r>
              <a:rPr lang="fr-CH" dirty="0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D71ED82-2D72-4686-8484-76EC3E3FFEE2}"/>
              </a:ext>
            </a:extLst>
          </p:cNvPr>
          <p:cNvSpPr txBox="1"/>
          <p:nvPr/>
        </p:nvSpPr>
        <p:spPr>
          <a:xfrm>
            <a:off x="433658" y="3553939"/>
            <a:ext cx="6661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600" dirty="0">
                <a:solidFill>
                  <a:srgbClr val="990033"/>
                </a:solidFill>
              </a:rPr>
              <a:t>Le passé est rendu présent</a:t>
            </a:r>
          </a:p>
          <a:p>
            <a:r>
              <a:rPr lang="fr-CH" sz="3600">
                <a:solidFill>
                  <a:srgbClr val="990033"/>
                </a:solidFill>
              </a:rPr>
              <a:t>parce </a:t>
            </a:r>
            <a:r>
              <a:rPr lang="fr-CH" sz="3600" dirty="0">
                <a:solidFill>
                  <a:srgbClr val="990033"/>
                </a:solidFill>
              </a:rPr>
              <a:t>qu’il répond mieux aux besoins humains fondamentaux</a:t>
            </a:r>
          </a:p>
          <a:p>
            <a:r>
              <a:rPr lang="fr-CH" sz="3600" dirty="0">
                <a:solidFill>
                  <a:srgbClr val="990033"/>
                </a:solidFill>
              </a:rPr>
              <a:t>que le présent…</a:t>
            </a:r>
            <a:endParaRPr lang="fr-CH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66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98</Words>
  <Application>Microsoft Office PowerPoint</Application>
  <PresentationFormat>Grand écran</PresentationFormat>
  <Paragraphs>22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Besoins humains fondamentaux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Danièle Warynski</dc:creator>
  <cp:lastModifiedBy>Danièle</cp:lastModifiedBy>
  <cp:revision>8</cp:revision>
  <cp:lastPrinted>2022-04-04T02:47:04Z</cp:lastPrinted>
  <dcterms:created xsi:type="dcterms:W3CDTF">2022-03-09T23:10:41Z</dcterms:created>
  <dcterms:modified xsi:type="dcterms:W3CDTF">2023-11-02T22:53:26Z</dcterms:modified>
</cp:coreProperties>
</file>